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2" r:id="rId1"/>
  </p:sldMasterIdLst>
  <p:sldIdLst>
    <p:sldId id="312" r:id="rId2"/>
    <p:sldId id="313" r:id="rId3"/>
    <p:sldId id="314" r:id="rId4"/>
    <p:sldId id="319" r:id="rId5"/>
    <p:sldId id="316" r:id="rId6"/>
    <p:sldId id="317" r:id="rId7"/>
    <p:sldId id="320" r:id="rId8"/>
    <p:sldId id="318" r:id="rId9"/>
    <p:sldId id="321" r:id="rId10"/>
    <p:sldId id="322" r:id="rId11"/>
    <p:sldId id="323" r:id="rId12"/>
    <p:sldId id="280" r:id="rId13"/>
    <p:sldId id="308" r:id="rId14"/>
    <p:sldId id="324" r:id="rId15"/>
    <p:sldId id="325" r:id="rId16"/>
    <p:sldId id="326" r:id="rId17"/>
    <p:sldId id="302" r:id="rId18"/>
    <p:sldId id="303" r:id="rId19"/>
    <p:sldId id="307" r:id="rId20"/>
    <p:sldId id="343" r:id="rId21"/>
    <p:sldId id="341" r:id="rId22"/>
    <p:sldId id="342" r:id="rId23"/>
    <p:sldId id="285" r:id="rId24"/>
    <p:sldId id="287" r:id="rId25"/>
    <p:sldId id="269" r:id="rId26"/>
    <p:sldId id="270" r:id="rId27"/>
    <p:sldId id="268" r:id="rId28"/>
    <p:sldId id="271" r:id="rId29"/>
    <p:sldId id="272" r:id="rId30"/>
    <p:sldId id="273" r:id="rId31"/>
    <p:sldId id="261" r:id="rId32"/>
    <p:sldId id="264" r:id="rId33"/>
    <p:sldId id="265" r:id="rId34"/>
    <p:sldId id="266" r:id="rId35"/>
    <p:sldId id="267" r:id="rId36"/>
    <p:sldId id="327" r:id="rId37"/>
    <p:sldId id="329" r:id="rId38"/>
    <p:sldId id="328" r:id="rId39"/>
    <p:sldId id="330" r:id="rId40"/>
    <p:sldId id="331" r:id="rId41"/>
    <p:sldId id="332" r:id="rId42"/>
    <p:sldId id="337" r:id="rId43"/>
    <p:sldId id="338" r:id="rId44"/>
    <p:sldId id="339" r:id="rId45"/>
    <p:sldId id="301" r:id="rId46"/>
    <p:sldId id="34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71556B-5A44-86CA-8DCA-F9DB6E4F473D}" name="Vivid Liu" initials="VL" userId="S::923683836@sfsu.edu::dfc2647b-128f-446f-b94d-bcda549ac84d" providerId="AD"/>
  <p188:author id="{B37EA5B2-F3BD-167D-F4F6-25AAE8AABB28}" name="Bhakti Pandurang Kate" initials="BK" userId="S::923714217@sfsu.edu::659efbbc-228e-41d0-b3e2-870320c305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C4C91-F03A-FA2B-E868-4E5C666FAB52}" v="569" dt="2023-12-05T23:14:09.341"/>
    <p1510:client id="{2C04F77A-8017-7DF7-AC00-30A06D67185A}" v="812" dt="2023-12-05T07:35:13.774"/>
    <p1510:client id="{4914D93D-873F-9D1F-1A78-1DB9C820557A}" v="76" dt="2023-12-05T01:37:59.367"/>
    <p1510:client id="{496573C9-BCAE-E65F-66EE-6A2047AC2D4A}" v="289" dt="2023-12-05T18:36:58.009"/>
    <p1510:client id="{85CE297D-8867-85D2-428F-F8452C1E91A3}" v="996" dt="2023-12-05T22:03:13.881"/>
    <p1510:client id="{87385C63-F867-B060-DA1E-AB88D3406CBB}" v="1986" dt="2023-12-04T23:39:08.859"/>
    <p1510:client id="{996AB7AC-97FA-EF2B-25C5-6A8242D84EB2}" v="717" dt="2023-12-05T06:25:37.980"/>
    <p1510:client id="{AF0FDD1A-756D-B20B-A4BC-F050DE7F64DE}" v="330" dt="2023-12-05T23:12:43.381"/>
    <p1510:client id="{C5D01611-526E-104D-87AE-880E99380F72}" v="3797" dt="2023-12-05T23:30:42.994"/>
    <p1510:client id="{D70CC0B6-53BF-29F4-55D6-4CDAE8482AC9}" v="462" dt="2023-12-05T00:14:17.803"/>
    <p1510:client id="{E64F8D39-F7D7-4E3C-4C8F-3B1C9FF59BFB}" v="151" dt="2023-12-05T18:52: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d Liu" userId="S::923683836@sfsu.edu::dfc2647b-128f-446f-b94d-bcda549ac84d" providerId="AD" clId="Web-{EBB4EFD8-E866-5C1D-E618-F4E159693FF8}"/>
    <pc:docChg chg="mod addSld modSld">
      <pc:chgData name="Vivid Liu" userId="S::923683836@sfsu.edu::dfc2647b-128f-446f-b94d-bcda549ac84d" providerId="AD" clId="Web-{EBB4EFD8-E866-5C1D-E618-F4E159693FF8}" dt="2023-11-28T00:18:33.260" v="255" actId="14100"/>
      <pc:docMkLst>
        <pc:docMk/>
      </pc:docMkLst>
      <pc:sldChg chg="addSp modSp">
        <pc:chgData name="Vivid Liu" userId="S::923683836@sfsu.edu::dfc2647b-128f-446f-b94d-bcda549ac84d" providerId="AD" clId="Web-{EBB4EFD8-E866-5C1D-E618-F4E159693FF8}" dt="2023-11-22T17:50:17.864" v="19" actId="1076"/>
        <pc:sldMkLst>
          <pc:docMk/>
          <pc:sldMk cId="3176565764" sldId="256"/>
        </pc:sldMkLst>
        <pc:picChg chg="add mod">
          <ac:chgData name="Vivid Liu" userId="S::923683836@sfsu.edu::dfc2647b-128f-446f-b94d-bcda549ac84d" providerId="AD" clId="Web-{EBB4EFD8-E866-5C1D-E618-F4E159693FF8}" dt="2023-11-22T17:50:17.864" v="19" actId="1076"/>
          <ac:picMkLst>
            <pc:docMk/>
            <pc:sldMk cId="3176565764" sldId="256"/>
            <ac:picMk id="4" creationId="{9D2FB339-3816-1C75-CC47-2DC91F14D67E}"/>
          </ac:picMkLst>
        </pc:picChg>
      </pc:sldChg>
      <pc:sldChg chg="new">
        <pc:chgData name="Vivid Liu" userId="S::923683836@sfsu.edu::dfc2647b-128f-446f-b94d-bcda549ac84d" providerId="AD" clId="Web-{EBB4EFD8-E866-5C1D-E618-F4E159693FF8}" dt="2023-11-22T17:48:18.362" v="0"/>
        <pc:sldMkLst>
          <pc:docMk/>
          <pc:sldMk cId="2686949141" sldId="257"/>
        </pc:sldMkLst>
      </pc:sldChg>
      <pc:sldChg chg="new">
        <pc:chgData name="Vivid Liu" userId="S::923683836@sfsu.edu::dfc2647b-128f-446f-b94d-bcda549ac84d" providerId="AD" clId="Web-{EBB4EFD8-E866-5C1D-E618-F4E159693FF8}" dt="2023-11-22T17:48:19.862" v="1"/>
        <pc:sldMkLst>
          <pc:docMk/>
          <pc:sldMk cId="2301575823" sldId="258"/>
        </pc:sldMkLst>
      </pc:sldChg>
      <pc:sldChg chg="new">
        <pc:chgData name="Vivid Liu" userId="S::923683836@sfsu.edu::dfc2647b-128f-446f-b94d-bcda549ac84d" providerId="AD" clId="Web-{EBB4EFD8-E866-5C1D-E618-F4E159693FF8}" dt="2023-11-22T17:48:20.909" v="2"/>
        <pc:sldMkLst>
          <pc:docMk/>
          <pc:sldMk cId="3892091376" sldId="259"/>
        </pc:sldMkLst>
      </pc:sldChg>
      <pc:sldChg chg="new">
        <pc:chgData name="Vivid Liu" userId="S::923683836@sfsu.edu::dfc2647b-128f-446f-b94d-bcda549ac84d" providerId="AD" clId="Web-{EBB4EFD8-E866-5C1D-E618-F4E159693FF8}" dt="2023-11-22T17:48:21.487" v="3"/>
        <pc:sldMkLst>
          <pc:docMk/>
          <pc:sldMk cId="886497058" sldId="260"/>
        </pc:sldMkLst>
      </pc:sldChg>
      <pc:sldChg chg="addSp delSp modSp new addCm modCm">
        <pc:chgData name="Vivid Liu" userId="S::923683836@sfsu.edu::dfc2647b-128f-446f-b94d-bcda549ac84d" providerId="AD" clId="Web-{EBB4EFD8-E866-5C1D-E618-F4E159693FF8}" dt="2023-11-28T00:17:56.930" v="247" actId="1076"/>
        <pc:sldMkLst>
          <pc:docMk/>
          <pc:sldMk cId="1935243471" sldId="261"/>
        </pc:sldMkLst>
        <pc:spChg chg="mod">
          <ac:chgData name="Vivid Liu" userId="S::923683836@sfsu.edu::dfc2647b-128f-446f-b94d-bcda549ac84d" providerId="AD" clId="Web-{EBB4EFD8-E866-5C1D-E618-F4E159693FF8}" dt="2023-11-22T17:50:48.443" v="27" actId="20577"/>
          <ac:spMkLst>
            <pc:docMk/>
            <pc:sldMk cId="1935243471" sldId="261"/>
            <ac:spMk id="2" creationId="{DAEB4FDC-2326-12D6-32DD-8007054D431F}"/>
          </ac:spMkLst>
        </pc:spChg>
        <pc:spChg chg="mod">
          <ac:chgData name="Vivid Liu" userId="S::923683836@sfsu.edu::dfc2647b-128f-446f-b94d-bcda549ac84d" providerId="AD" clId="Web-{EBB4EFD8-E866-5C1D-E618-F4E159693FF8}" dt="2023-11-22T17:54:09.666" v="41" actId="20577"/>
          <ac:spMkLst>
            <pc:docMk/>
            <pc:sldMk cId="1935243471" sldId="261"/>
            <ac:spMk id="3" creationId="{4C46EDAF-A999-64EF-79A1-61EB573D7188}"/>
          </ac:spMkLst>
        </pc:spChg>
        <pc:picChg chg="add mod">
          <ac:chgData name="Vivid Liu" userId="S::923683836@sfsu.edu::dfc2647b-128f-446f-b94d-bcda549ac84d" providerId="AD" clId="Web-{EBB4EFD8-E866-5C1D-E618-F4E159693FF8}" dt="2023-11-28T00:17:54.867" v="246" actId="1076"/>
          <ac:picMkLst>
            <pc:docMk/>
            <pc:sldMk cId="1935243471" sldId="261"/>
            <ac:picMk id="4" creationId="{FC3FCAF7-3E01-867D-7F57-F98296D53C5B}"/>
          </ac:picMkLst>
        </pc:picChg>
        <pc:picChg chg="add mod">
          <ac:chgData name="Vivid Liu" userId="S::923683836@sfsu.edu::dfc2647b-128f-446f-b94d-bcda549ac84d" providerId="AD" clId="Web-{EBB4EFD8-E866-5C1D-E618-F4E159693FF8}" dt="2023-11-28T00:17:56.930" v="247" actId="1076"/>
          <ac:picMkLst>
            <pc:docMk/>
            <pc:sldMk cId="1935243471" sldId="261"/>
            <ac:picMk id="5" creationId="{090BE30E-A015-66DD-F521-00A4EEE8D152}"/>
          </ac:picMkLst>
        </pc:picChg>
        <pc:picChg chg="add del mod">
          <ac:chgData name="Vivid Liu" userId="S::923683836@sfsu.edu::dfc2647b-128f-446f-b94d-bcda549ac84d" providerId="AD" clId="Web-{EBB4EFD8-E866-5C1D-E618-F4E159693FF8}" dt="2023-11-22T17:55:16.543" v="48"/>
          <ac:picMkLst>
            <pc:docMk/>
            <pc:sldMk cId="1935243471" sldId="261"/>
            <ac:picMk id="6" creationId="{777A3783-CCDE-482F-B721-F2824C6B970D}"/>
          </ac:picMkLst>
        </pc:picChg>
        <pc:picChg chg="add del mod">
          <ac:chgData name="Vivid Liu" userId="S::923683836@sfsu.edu::dfc2647b-128f-446f-b94d-bcda549ac84d" providerId="AD" clId="Web-{EBB4EFD8-E866-5C1D-E618-F4E159693FF8}" dt="2023-11-22T17:55:17.589" v="49"/>
          <ac:picMkLst>
            <pc:docMk/>
            <pc:sldMk cId="1935243471" sldId="261"/>
            <ac:picMk id="7" creationId="{EF9C01E1-AB1F-CC3B-9CF6-070FDA8150E0}"/>
          </ac:picMkLst>
        </pc:picChg>
        <pc:picChg chg="add mod">
          <ac:chgData name="Vivid Liu" userId="S::923683836@sfsu.edu::dfc2647b-128f-446f-b94d-bcda549ac84d" providerId="AD" clId="Web-{EBB4EFD8-E866-5C1D-E618-F4E159693FF8}" dt="2023-11-28T00:17:51.820" v="245" actId="1076"/>
          <ac:picMkLst>
            <pc:docMk/>
            <pc:sldMk cId="1935243471" sldId="261"/>
            <ac:picMk id="8" creationId="{3661596A-F265-80CA-A146-A247E657B808}"/>
          </ac:picMkLst>
        </pc:picChg>
        <pc:picChg chg="add del mod">
          <ac:chgData name="Vivid Liu" userId="S::923683836@sfsu.edu::dfc2647b-128f-446f-b94d-bcda549ac84d" providerId="AD" clId="Web-{EBB4EFD8-E866-5C1D-E618-F4E159693FF8}" dt="2023-11-22T17:56:11.700" v="59"/>
          <ac:picMkLst>
            <pc:docMk/>
            <pc:sldMk cId="1935243471" sldId="261"/>
            <ac:picMk id="9" creationId="{5D174509-AFF4-8C32-00AA-A41AA0586838}"/>
          </ac:picMkLst>
        </pc:picChg>
        <pc:picChg chg="add del mod">
          <ac:chgData name="Vivid Liu" userId="S::923683836@sfsu.edu::dfc2647b-128f-446f-b94d-bcda549ac84d" providerId="AD" clId="Web-{EBB4EFD8-E866-5C1D-E618-F4E159693FF8}" dt="2023-11-22T17:56:12.122" v="60"/>
          <ac:picMkLst>
            <pc:docMk/>
            <pc:sldMk cId="1935243471" sldId="261"/>
            <ac:picMk id="10" creationId="{6DF7DEC4-CFEC-4E5E-D94C-27D676C456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Vivid Liu" userId="S::923683836@sfsu.edu::dfc2647b-128f-446f-b94d-bcda549ac84d" providerId="AD" clId="Web-{EBB4EFD8-E866-5C1D-E618-F4E159693FF8}" dt="2023-11-22T18:26:35.956" v="241"/>
              <pc2:cmMkLst xmlns:pc2="http://schemas.microsoft.com/office/powerpoint/2019/9/main/command">
                <pc:docMk/>
                <pc:sldMk cId="1935243471" sldId="261"/>
                <pc2:cmMk id="{79800B12-8B26-420D-85AE-3D0227882B0E}"/>
              </pc2:cmMkLst>
            </pc226:cmChg>
          </p:ext>
        </pc:extLst>
      </pc:sldChg>
      <pc:sldChg chg="addSp delSp modSp new addCm">
        <pc:chgData name="Vivid Liu" userId="S::923683836@sfsu.edu::dfc2647b-128f-446f-b94d-bcda549ac84d" providerId="AD" clId="Web-{EBB4EFD8-E866-5C1D-E618-F4E159693FF8}" dt="2023-11-28T00:18:11.446" v="248" actId="1076"/>
        <pc:sldMkLst>
          <pc:docMk/>
          <pc:sldMk cId="3376663079" sldId="262"/>
        </pc:sldMkLst>
        <pc:spChg chg="mod">
          <ac:chgData name="Vivid Liu" userId="S::923683836@sfsu.edu::dfc2647b-128f-446f-b94d-bcda549ac84d" providerId="AD" clId="Web-{EBB4EFD8-E866-5C1D-E618-F4E159693FF8}" dt="2023-11-22T17:59:34.907" v="75" actId="20577"/>
          <ac:spMkLst>
            <pc:docMk/>
            <pc:sldMk cId="3376663079" sldId="262"/>
            <ac:spMk id="2" creationId="{4D5AC544-6B75-3BF3-C089-E4ED2EE9106C}"/>
          </ac:spMkLst>
        </pc:spChg>
        <pc:spChg chg="del">
          <ac:chgData name="Vivid Liu" userId="S::923683836@sfsu.edu::dfc2647b-128f-446f-b94d-bcda549ac84d" providerId="AD" clId="Web-{EBB4EFD8-E866-5C1D-E618-F4E159693FF8}" dt="2023-11-22T17:59:35.189" v="76"/>
          <ac:spMkLst>
            <pc:docMk/>
            <pc:sldMk cId="3376663079" sldId="262"/>
            <ac:spMk id="3" creationId="{61CCB2A9-3B46-6B60-06FD-397ABAE24EE8}"/>
          </ac:spMkLst>
        </pc:spChg>
        <pc:spChg chg="add mod">
          <ac:chgData name="Vivid Liu" userId="S::923683836@sfsu.edu::dfc2647b-128f-446f-b94d-bcda549ac84d" providerId="AD" clId="Web-{EBB4EFD8-E866-5C1D-E618-F4E159693FF8}" dt="2023-11-22T18:01:42.816" v="151" actId="20577"/>
          <ac:spMkLst>
            <pc:docMk/>
            <pc:sldMk cId="3376663079" sldId="262"/>
            <ac:spMk id="5" creationId="{E66FE85A-E211-95B0-4AF7-9B85312891D9}"/>
          </ac:spMkLst>
        </pc:spChg>
        <pc:picChg chg="add mod ord">
          <ac:chgData name="Vivid Liu" userId="S::923683836@sfsu.edu::dfc2647b-128f-446f-b94d-bcda549ac84d" providerId="AD" clId="Web-{EBB4EFD8-E866-5C1D-E618-F4E159693FF8}" dt="2023-11-28T00:18:11.446" v="248" actId="1076"/>
          <ac:picMkLst>
            <pc:docMk/>
            <pc:sldMk cId="3376663079" sldId="262"/>
            <ac:picMk id="4" creationId="{4D36A6A6-B6F7-FA8E-9652-67D54D7ECB9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EBB4EFD8-E866-5C1D-E618-F4E159693FF8}" dt="2023-11-22T18:01:56.598" v="152"/>
              <pc2:cmMkLst xmlns:pc2="http://schemas.microsoft.com/office/powerpoint/2019/9/main/command">
                <pc:docMk/>
                <pc:sldMk cId="3376663079" sldId="262"/>
                <pc2:cmMk id="{ABDE27B9-7677-4E3A-95A2-3572F169F9B7}"/>
              </pc2:cmMkLst>
            </pc226:cmChg>
          </p:ext>
        </pc:extLst>
      </pc:sldChg>
      <pc:sldChg chg="modSp new">
        <pc:chgData name="Vivid Liu" userId="S::923683836@sfsu.edu::dfc2647b-128f-446f-b94d-bcda549ac84d" providerId="AD" clId="Web-{EBB4EFD8-E866-5C1D-E618-F4E159693FF8}" dt="2023-11-22T17:50:32.630" v="23" actId="20577"/>
        <pc:sldMkLst>
          <pc:docMk/>
          <pc:sldMk cId="1133715546" sldId="263"/>
        </pc:sldMkLst>
        <pc:spChg chg="mod">
          <ac:chgData name="Vivid Liu" userId="S::923683836@sfsu.edu::dfc2647b-128f-446f-b94d-bcda549ac84d" providerId="AD" clId="Web-{EBB4EFD8-E866-5C1D-E618-F4E159693FF8}" dt="2023-11-22T17:50:32.630" v="23" actId="20577"/>
          <ac:spMkLst>
            <pc:docMk/>
            <pc:sldMk cId="1133715546" sldId="263"/>
            <ac:spMk id="2" creationId="{BA443DEB-F105-1CF2-3B55-5AF5534DA099}"/>
          </ac:spMkLst>
        </pc:spChg>
      </pc:sldChg>
      <pc:sldChg chg="addSp delSp modSp add replId addCm">
        <pc:chgData name="Vivid Liu" userId="S::923683836@sfsu.edu::dfc2647b-128f-446f-b94d-bcda549ac84d" providerId="AD" clId="Web-{EBB4EFD8-E866-5C1D-E618-F4E159693FF8}" dt="2023-11-22T18:03:43.319" v="184" actId="1076"/>
        <pc:sldMkLst>
          <pc:docMk/>
          <pc:sldMk cId="81076780" sldId="264"/>
        </pc:sldMkLst>
        <pc:picChg chg="del">
          <ac:chgData name="Vivid Liu" userId="S::923683836@sfsu.edu::dfc2647b-128f-446f-b94d-bcda549ac84d" providerId="AD" clId="Web-{EBB4EFD8-E866-5C1D-E618-F4E159693FF8}" dt="2023-11-22T17:56:10.012" v="57"/>
          <ac:picMkLst>
            <pc:docMk/>
            <pc:sldMk cId="81076780" sldId="264"/>
            <ac:picMk id="4" creationId="{FC3FCAF7-3E01-867D-7F57-F98296D53C5B}"/>
          </ac:picMkLst>
        </pc:picChg>
        <pc:picChg chg="del">
          <ac:chgData name="Vivid Liu" userId="S::923683836@sfsu.edu::dfc2647b-128f-446f-b94d-bcda549ac84d" providerId="AD" clId="Web-{EBB4EFD8-E866-5C1D-E618-F4E159693FF8}" dt="2023-11-22T17:56:09.169" v="56"/>
          <ac:picMkLst>
            <pc:docMk/>
            <pc:sldMk cId="81076780" sldId="264"/>
            <ac:picMk id="5" creationId="{090BE30E-A015-66DD-F521-00A4EEE8D152}"/>
          </ac:picMkLst>
        </pc:picChg>
        <pc:picChg chg="add mod">
          <ac:chgData name="Vivid Liu" userId="S::923683836@sfsu.edu::dfc2647b-128f-446f-b94d-bcda549ac84d" providerId="AD" clId="Web-{EBB4EFD8-E866-5C1D-E618-F4E159693FF8}" dt="2023-11-22T18:03:43.319" v="184" actId="1076"/>
          <ac:picMkLst>
            <pc:docMk/>
            <pc:sldMk cId="81076780" sldId="264"/>
            <ac:picMk id="6" creationId="{75535C44-D55C-D28F-6432-5195C9184F0E}"/>
          </ac:picMkLst>
        </pc:picChg>
        <pc:picChg chg="del">
          <ac:chgData name="Vivid Liu" userId="S::923683836@sfsu.edu::dfc2647b-128f-446f-b94d-bcda549ac84d" providerId="AD" clId="Web-{EBB4EFD8-E866-5C1D-E618-F4E159693FF8}" dt="2023-11-22T17:56:10.153" v="58"/>
          <ac:picMkLst>
            <pc:docMk/>
            <pc:sldMk cId="81076780" sldId="264"/>
            <ac:picMk id="8" creationId="{3661596A-F265-80CA-A146-A247E657B808}"/>
          </ac:picMkLst>
        </pc:picChg>
        <pc:picChg chg="mod modCrop">
          <ac:chgData name="Vivid Liu" userId="S::923683836@sfsu.edu::dfc2647b-128f-446f-b94d-bcda549ac84d" providerId="AD" clId="Web-{EBB4EFD8-E866-5C1D-E618-F4E159693FF8}" dt="2023-11-22T18:03:20.490" v="176" actId="1076"/>
          <ac:picMkLst>
            <pc:docMk/>
            <pc:sldMk cId="81076780" sldId="264"/>
            <ac:picMk id="9" creationId="{5D174509-AFF4-8C32-00AA-A41AA0586838}"/>
          </ac:picMkLst>
        </pc:picChg>
        <pc:picChg chg="mod modCrop">
          <ac:chgData name="Vivid Liu" userId="S::923683836@sfsu.edu::dfc2647b-128f-446f-b94d-bcda549ac84d" providerId="AD" clId="Web-{EBB4EFD8-E866-5C1D-E618-F4E159693FF8}" dt="2023-11-22T18:03:30.475" v="179" actId="14100"/>
          <ac:picMkLst>
            <pc:docMk/>
            <pc:sldMk cId="81076780" sldId="264"/>
            <ac:picMk id="10" creationId="{6DF7DEC4-CFEC-4E5E-D94C-27D676C456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EBB4EFD8-E866-5C1D-E618-F4E159693FF8}" dt="2023-11-22T17:57:55.530" v="71"/>
              <pc2:cmMkLst xmlns:pc2="http://schemas.microsoft.com/office/powerpoint/2019/9/main/command">
                <pc:docMk/>
                <pc:sldMk cId="81076780" sldId="264"/>
                <pc2:cmMk id="{9EC6D840-49E8-4A7A-A02A-F795768AFCF0}"/>
              </pc2:cmMkLst>
            </pc226:cmChg>
          </p:ext>
        </pc:extLst>
      </pc:sldChg>
      <pc:sldChg chg="addSp delSp modSp new addCm">
        <pc:chgData name="Vivid Liu" userId="S::923683836@sfsu.edu::dfc2647b-128f-446f-b94d-bcda549ac84d" providerId="AD" clId="Web-{EBB4EFD8-E866-5C1D-E618-F4E159693FF8}" dt="2023-11-28T00:18:22.838" v="251" actId="1076"/>
        <pc:sldMkLst>
          <pc:docMk/>
          <pc:sldMk cId="636611704" sldId="265"/>
        </pc:sldMkLst>
        <pc:spChg chg="mod">
          <ac:chgData name="Vivid Liu" userId="S::923683836@sfsu.edu::dfc2647b-128f-446f-b94d-bcda549ac84d" providerId="AD" clId="Web-{EBB4EFD8-E866-5C1D-E618-F4E159693FF8}" dt="2023-11-22T18:04:15.523" v="195" actId="20577"/>
          <ac:spMkLst>
            <pc:docMk/>
            <pc:sldMk cId="636611704" sldId="265"/>
            <ac:spMk id="2" creationId="{9B0E4E3E-9789-183F-5603-43E1EB27CACE}"/>
          </ac:spMkLst>
        </pc:spChg>
        <pc:spChg chg="del">
          <ac:chgData name="Vivid Liu" userId="S::923683836@sfsu.edu::dfc2647b-128f-446f-b94d-bcda549ac84d" providerId="AD" clId="Web-{EBB4EFD8-E866-5C1D-E618-F4E159693FF8}" dt="2023-11-22T18:04:48.117" v="204"/>
          <ac:spMkLst>
            <pc:docMk/>
            <pc:sldMk cId="636611704" sldId="265"/>
            <ac:spMk id="3" creationId="{67D7B93F-A132-0310-FF2C-18943700AACF}"/>
          </ac:spMkLst>
        </pc:spChg>
        <pc:picChg chg="add mod ord">
          <ac:chgData name="Vivid Liu" userId="S::923683836@sfsu.edu::dfc2647b-128f-446f-b94d-bcda549ac84d" providerId="AD" clId="Web-{EBB4EFD8-E866-5C1D-E618-F4E159693FF8}" dt="2023-11-28T00:18:20.181" v="250" actId="1076"/>
          <ac:picMkLst>
            <pc:docMk/>
            <pc:sldMk cId="636611704" sldId="265"/>
            <ac:picMk id="4" creationId="{5E144482-24B8-A7B6-4B94-A0BDB8411DDD}"/>
          </ac:picMkLst>
        </pc:picChg>
        <pc:picChg chg="add mod modCrop">
          <ac:chgData name="Vivid Liu" userId="S::923683836@sfsu.edu::dfc2647b-128f-446f-b94d-bcda549ac84d" providerId="AD" clId="Web-{EBB4EFD8-E866-5C1D-E618-F4E159693FF8}" dt="2023-11-28T00:18:22.838" v="251" actId="1076"/>
          <ac:picMkLst>
            <pc:docMk/>
            <pc:sldMk cId="636611704" sldId="265"/>
            <ac:picMk id="5" creationId="{E37CF97A-38B0-07D4-20B0-729D1911EA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EBB4EFD8-E866-5C1D-E618-F4E159693FF8}" dt="2023-11-22T18:06:08.916" v="215"/>
              <pc2:cmMkLst xmlns:pc2="http://schemas.microsoft.com/office/powerpoint/2019/9/main/command">
                <pc:docMk/>
                <pc:sldMk cId="636611704" sldId="265"/>
                <pc2:cmMk id="{2D723025-492A-4D28-BCFF-241B1CF0738A}"/>
              </pc2:cmMkLst>
            </pc226:cmChg>
          </p:ext>
        </pc:extLst>
      </pc:sldChg>
      <pc:sldChg chg="addSp delSp modSp new addCm">
        <pc:chgData name="Vivid Liu" userId="S::923683836@sfsu.edu::dfc2647b-128f-446f-b94d-bcda549ac84d" providerId="AD" clId="Web-{EBB4EFD8-E866-5C1D-E618-F4E159693FF8}" dt="2023-11-28T00:18:33.260" v="255" actId="14100"/>
        <pc:sldMkLst>
          <pc:docMk/>
          <pc:sldMk cId="3683324151" sldId="266"/>
        </pc:sldMkLst>
        <pc:spChg chg="mod">
          <ac:chgData name="Vivid Liu" userId="S::923683836@sfsu.edu::dfc2647b-128f-446f-b94d-bcda549ac84d" providerId="AD" clId="Web-{EBB4EFD8-E866-5C1D-E618-F4E159693FF8}" dt="2023-11-22T18:04:21.570" v="197" actId="20577"/>
          <ac:spMkLst>
            <pc:docMk/>
            <pc:sldMk cId="3683324151" sldId="266"/>
            <ac:spMk id="2" creationId="{A4B28FFC-C327-0697-13EF-6823A0C12BC6}"/>
          </ac:spMkLst>
        </pc:spChg>
        <pc:spChg chg="del">
          <ac:chgData name="Vivid Liu" userId="S::923683836@sfsu.edu::dfc2647b-128f-446f-b94d-bcda549ac84d" providerId="AD" clId="Web-{EBB4EFD8-E866-5C1D-E618-F4E159693FF8}" dt="2023-11-22T18:06:33.401" v="216"/>
          <ac:spMkLst>
            <pc:docMk/>
            <pc:sldMk cId="3683324151" sldId="266"/>
            <ac:spMk id="3" creationId="{EF9A9797-D65E-AF07-3A0C-F761DD5D6C71}"/>
          </ac:spMkLst>
        </pc:spChg>
        <pc:picChg chg="add mod ord">
          <ac:chgData name="Vivid Liu" userId="S::923683836@sfsu.edu::dfc2647b-128f-446f-b94d-bcda549ac84d" providerId="AD" clId="Web-{EBB4EFD8-E866-5C1D-E618-F4E159693FF8}" dt="2023-11-28T00:18:29.682" v="253" actId="14100"/>
          <ac:picMkLst>
            <pc:docMk/>
            <pc:sldMk cId="3683324151" sldId="266"/>
            <ac:picMk id="4" creationId="{365CFEA9-3CF7-6DEB-2924-3F7DEB8B14A5}"/>
          </ac:picMkLst>
        </pc:picChg>
        <pc:picChg chg="add mod">
          <ac:chgData name="Vivid Liu" userId="S::923683836@sfsu.edu::dfc2647b-128f-446f-b94d-bcda549ac84d" providerId="AD" clId="Web-{EBB4EFD8-E866-5C1D-E618-F4E159693FF8}" dt="2023-11-28T00:18:33.260" v="255" actId="14100"/>
          <ac:picMkLst>
            <pc:docMk/>
            <pc:sldMk cId="3683324151" sldId="266"/>
            <ac:picMk id="5" creationId="{A4C78E67-E3EF-4CF2-D266-336B89B11F3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EBB4EFD8-E866-5C1D-E618-F4E159693FF8}" dt="2023-11-22T18:08:18.528" v="222"/>
              <pc2:cmMkLst xmlns:pc2="http://schemas.microsoft.com/office/powerpoint/2019/9/main/command">
                <pc:docMk/>
                <pc:sldMk cId="3683324151" sldId="266"/>
                <pc2:cmMk id="{16CD939A-9903-43B4-B224-40E63542DFF4}"/>
              </pc2:cmMkLst>
            </pc226:cmChg>
          </p:ext>
        </pc:extLst>
      </pc:sldChg>
      <pc:sldChg chg="addSp delSp modSp new addCm">
        <pc:chgData name="Vivid Liu" userId="S::923683836@sfsu.edu::dfc2647b-128f-446f-b94d-bcda549ac84d" providerId="AD" clId="Web-{EBB4EFD8-E866-5C1D-E618-F4E159693FF8}" dt="2023-11-22T18:10:30.343" v="239" actId="1076"/>
        <pc:sldMkLst>
          <pc:docMk/>
          <pc:sldMk cId="3023282598" sldId="267"/>
        </pc:sldMkLst>
        <pc:spChg chg="mod">
          <ac:chgData name="Vivid Liu" userId="S::923683836@sfsu.edu::dfc2647b-128f-446f-b94d-bcda549ac84d" providerId="AD" clId="Web-{EBB4EFD8-E866-5C1D-E618-F4E159693FF8}" dt="2023-11-22T18:04:26.726" v="203" actId="20577"/>
          <ac:spMkLst>
            <pc:docMk/>
            <pc:sldMk cId="3023282598" sldId="267"/>
            <ac:spMk id="2" creationId="{942BD752-E227-837A-9387-28F149BD3C71}"/>
          </ac:spMkLst>
        </pc:spChg>
        <pc:spChg chg="del">
          <ac:chgData name="Vivid Liu" userId="S::923683836@sfsu.edu::dfc2647b-128f-446f-b94d-bcda549ac84d" providerId="AD" clId="Web-{EBB4EFD8-E866-5C1D-E618-F4E159693FF8}" dt="2023-11-22T18:08:32.231" v="223"/>
          <ac:spMkLst>
            <pc:docMk/>
            <pc:sldMk cId="3023282598" sldId="267"/>
            <ac:spMk id="3" creationId="{DC1048D0-9003-D13A-E497-87C33B9DAFA3}"/>
          </ac:spMkLst>
        </pc:spChg>
        <pc:spChg chg="add del mod">
          <ac:chgData name="Vivid Liu" userId="S::923683836@sfsu.edu::dfc2647b-128f-446f-b94d-bcda549ac84d" providerId="AD" clId="Web-{EBB4EFD8-E866-5C1D-E618-F4E159693FF8}" dt="2023-11-22T18:09:55.046" v="232"/>
          <ac:spMkLst>
            <pc:docMk/>
            <pc:sldMk cId="3023282598" sldId="267"/>
            <ac:spMk id="7" creationId="{4D4078D4-FEE0-12DC-11EB-F35516D10A1B}"/>
          </ac:spMkLst>
        </pc:spChg>
        <pc:picChg chg="add del mod ord">
          <ac:chgData name="Vivid Liu" userId="S::923683836@sfsu.edu::dfc2647b-128f-446f-b94d-bcda549ac84d" providerId="AD" clId="Web-{EBB4EFD8-E866-5C1D-E618-F4E159693FF8}" dt="2023-11-22T18:09:52.436" v="231"/>
          <ac:picMkLst>
            <pc:docMk/>
            <pc:sldMk cId="3023282598" sldId="267"/>
            <ac:picMk id="4" creationId="{C7AE78F2-6C00-EF0B-DFF4-FAEB283193BD}"/>
          </ac:picMkLst>
        </pc:picChg>
        <pc:picChg chg="add del mod">
          <ac:chgData name="Vivid Liu" userId="S::923683836@sfsu.edu::dfc2647b-128f-446f-b94d-bcda549ac84d" providerId="AD" clId="Web-{EBB4EFD8-E866-5C1D-E618-F4E159693FF8}" dt="2023-11-22T18:10:01.343" v="235"/>
          <ac:picMkLst>
            <pc:docMk/>
            <pc:sldMk cId="3023282598" sldId="267"/>
            <ac:picMk id="5" creationId="{6EFE7081-103C-E518-2F70-96C81FC42B5D}"/>
          </ac:picMkLst>
        </pc:picChg>
        <pc:picChg chg="add mod ord">
          <ac:chgData name="Vivid Liu" userId="S::923683836@sfsu.edu::dfc2647b-128f-446f-b94d-bcda549ac84d" providerId="AD" clId="Web-{EBB4EFD8-E866-5C1D-E618-F4E159693FF8}" dt="2023-11-22T18:09:58.890" v="234" actId="14100"/>
          <ac:picMkLst>
            <pc:docMk/>
            <pc:sldMk cId="3023282598" sldId="267"/>
            <ac:picMk id="8" creationId="{E0C01F6F-2506-4B39-49E0-F022D449225B}"/>
          </ac:picMkLst>
        </pc:picChg>
        <pc:picChg chg="add mod">
          <ac:chgData name="Vivid Liu" userId="S::923683836@sfsu.edu::dfc2647b-128f-446f-b94d-bcda549ac84d" providerId="AD" clId="Web-{EBB4EFD8-E866-5C1D-E618-F4E159693FF8}" dt="2023-11-22T18:10:30.343" v="239" actId="1076"/>
          <ac:picMkLst>
            <pc:docMk/>
            <pc:sldMk cId="3023282598" sldId="267"/>
            <ac:picMk id="9" creationId="{C8D74729-E8AE-1E25-4990-9BC6691C646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EBB4EFD8-E866-5C1D-E618-F4E159693FF8}" dt="2023-11-22T18:09:21.951" v="230"/>
              <pc2:cmMkLst xmlns:pc2="http://schemas.microsoft.com/office/powerpoint/2019/9/main/command">
                <pc:docMk/>
                <pc:sldMk cId="3023282598" sldId="267"/>
                <pc2:cmMk id="{78D131AD-9822-4BC9-BF8E-67A042D4A8E5}"/>
              </pc2:cmMkLst>
            </pc226:cmChg>
          </p:ext>
        </pc:extLst>
      </pc:sldChg>
    </pc:docChg>
  </pc:docChgLst>
  <pc:docChgLst>
    <pc:chgData name="Vivid Liu" userId="S::923683836@sfsu.edu::dfc2647b-128f-446f-b94d-bcda549ac84d" providerId="AD" clId="Web-{85F66CCD-97CD-7795-DE7B-34F8167A59B8}"/>
    <pc:docChg chg="delSld modSld">
      <pc:chgData name="Vivid Liu" userId="S::923683836@sfsu.edu::dfc2647b-128f-446f-b94d-bcda549ac84d" providerId="AD" clId="Web-{85F66CCD-97CD-7795-DE7B-34F8167A59B8}" dt="2023-12-04T06:52:11.988" v="136" actId="20577"/>
      <pc:docMkLst>
        <pc:docMk/>
      </pc:docMkLst>
      <pc:sldChg chg="modSp">
        <pc:chgData name="Vivid Liu" userId="S::923683836@sfsu.edu::dfc2647b-128f-446f-b94d-bcda549ac84d" providerId="AD" clId="Web-{85F66CCD-97CD-7795-DE7B-34F8167A59B8}" dt="2023-12-04T05:29:48.196" v="21" actId="20577"/>
        <pc:sldMkLst>
          <pc:docMk/>
          <pc:sldMk cId="1935243471" sldId="261"/>
        </pc:sldMkLst>
        <pc:spChg chg="mod">
          <ac:chgData name="Vivid Liu" userId="S::923683836@sfsu.edu::dfc2647b-128f-446f-b94d-bcda549ac84d" providerId="AD" clId="Web-{85F66CCD-97CD-7795-DE7B-34F8167A59B8}" dt="2023-12-04T05:29:48.196" v="21" actId="20577"/>
          <ac:spMkLst>
            <pc:docMk/>
            <pc:sldMk cId="1935243471" sldId="261"/>
            <ac:spMk id="6" creationId="{1DA7EF9E-88AC-DE80-2E20-131ED2618A04}"/>
          </ac:spMkLst>
        </pc:spChg>
      </pc:sldChg>
      <pc:sldChg chg="modSp">
        <pc:chgData name="Vivid Liu" userId="S::923683836@sfsu.edu::dfc2647b-128f-446f-b94d-bcda549ac84d" providerId="AD" clId="Web-{85F66CCD-97CD-7795-DE7B-34F8167A59B8}" dt="2023-12-04T05:30:04.307" v="23" actId="20577"/>
        <pc:sldMkLst>
          <pc:docMk/>
          <pc:sldMk cId="81076780" sldId="264"/>
        </pc:sldMkLst>
        <pc:spChg chg="mod">
          <ac:chgData name="Vivid Liu" userId="S::923683836@sfsu.edu::dfc2647b-128f-446f-b94d-bcda549ac84d" providerId="AD" clId="Web-{85F66CCD-97CD-7795-DE7B-34F8167A59B8}" dt="2023-12-04T05:30:04.307" v="23" actId="20577"/>
          <ac:spMkLst>
            <pc:docMk/>
            <pc:sldMk cId="81076780" sldId="264"/>
            <ac:spMk id="14" creationId="{73637C73-9F0C-9A19-D0A4-2FBAA92C05EC}"/>
          </ac:spMkLst>
        </pc:spChg>
      </pc:sldChg>
      <pc:sldChg chg="modSp">
        <pc:chgData name="Vivid Liu" userId="S::923683836@sfsu.edu::dfc2647b-128f-446f-b94d-bcda549ac84d" providerId="AD" clId="Web-{85F66CCD-97CD-7795-DE7B-34F8167A59B8}" dt="2023-12-04T06:07:00.404" v="48" actId="20577"/>
        <pc:sldMkLst>
          <pc:docMk/>
          <pc:sldMk cId="636611704" sldId="265"/>
        </pc:sldMkLst>
        <pc:spChg chg="mod">
          <ac:chgData name="Vivid Liu" userId="S::923683836@sfsu.edu::dfc2647b-128f-446f-b94d-bcda549ac84d" providerId="AD" clId="Web-{85F66CCD-97CD-7795-DE7B-34F8167A59B8}" dt="2023-12-04T06:07:00.404" v="48" actId="20577"/>
          <ac:spMkLst>
            <pc:docMk/>
            <pc:sldMk cId="636611704" sldId="265"/>
            <ac:spMk id="5" creationId="{7B815173-904A-F850-786A-99146AA34120}"/>
          </ac:spMkLst>
        </pc:spChg>
        <pc:picChg chg="mod">
          <ac:chgData name="Vivid Liu" userId="S::923683836@sfsu.edu::dfc2647b-128f-446f-b94d-bcda549ac84d" providerId="AD" clId="Web-{85F66CCD-97CD-7795-DE7B-34F8167A59B8}" dt="2023-12-04T05:57:15.968" v="38" actId="1076"/>
          <ac:picMkLst>
            <pc:docMk/>
            <pc:sldMk cId="636611704" sldId="265"/>
            <ac:picMk id="3" creationId="{A5B7EE31-5E95-C0FD-4741-9A6A07F47674}"/>
          </ac:picMkLst>
        </pc:picChg>
        <pc:picChg chg="mod">
          <ac:chgData name="Vivid Liu" userId="S::923683836@sfsu.edu::dfc2647b-128f-446f-b94d-bcda549ac84d" providerId="AD" clId="Web-{85F66CCD-97CD-7795-DE7B-34F8167A59B8}" dt="2023-12-04T05:58:02.173" v="39" actId="1076"/>
          <ac:picMkLst>
            <pc:docMk/>
            <pc:sldMk cId="636611704" sldId="265"/>
            <ac:picMk id="4" creationId="{5E144482-24B8-A7B6-4B94-A0BDB8411DDD}"/>
          </ac:picMkLst>
        </pc:picChg>
      </pc:sldChg>
      <pc:sldChg chg="addSp modSp">
        <pc:chgData name="Vivid Liu" userId="S::923683836@sfsu.edu::dfc2647b-128f-446f-b94d-bcda549ac84d" providerId="AD" clId="Web-{85F66CCD-97CD-7795-DE7B-34F8167A59B8}" dt="2023-12-04T05:24:06.781" v="8" actId="14100"/>
        <pc:sldMkLst>
          <pc:docMk/>
          <pc:sldMk cId="3994039918" sldId="274"/>
        </pc:sldMkLst>
        <pc:spChg chg="add mod">
          <ac:chgData name="Vivid Liu" userId="S::923683836@sfsu.edu::dfc2647b-128f-446f-b94d-bcda549ac84d" providerId="AD" clId="Web-{85F66CCD-97CD-7795-DE7B-34F8167A59B8}" dt="2023-12-04T05:23:53.874" v="6" actId="1076"/>
          <ac:spMkLst>
            <pc:docMk/>
            <pc:sldMk cId="3994039918" sldId="274"/>
            <ac:spMk id="5" creationId="{3A563EB4-A44C-CEE4-A9E7-134138CE09C4}"/>
          </ac:spMkLst>
        </pc:spChg>
        <pc:spChg chg="add mod">
          <ac:chgData name="Vivid Liu" userId="S::923683836@sfsu.edu::dfc2647b-128f-446f-b94d-bcda549ac84d" providerId="AD" clId="Web-{85F66CCD-97CD-7795-DE7B-34F8167A59B8}" dt="2023-12-04T05:24:06.781" v="8" actId="14100"/>
          <ac:spMkLst>
            <pc:docMk/>
            <pc:sldMk cId="3994039918" sldId="274"/>
            <ac:spMk id="7" creationId="{00779A1C-C0A3-09C1-6F5A-F293ABC6132E}"/>
          </ac:spMkLst>
        </pc:spChg>
      </pc:sldChg>
      <pc:sldChg chg="modSp del">
        <pc:chgData name="Vivid Liu" userId="S::923683836@sfsu.edu::dfc2647b-128f-446f-b94d-bcda549ac84d" providerId="AD" clId="Web-{85F66CCD-97CD-7795-DE7B-34F8167A59B8}" dt="2023-12-04T05:24:54.285" v="9"/>
        <pc:sldMkLst>
          <pc:docMk/>
          <pc:sldMk cId="2879736037" sldId="275"/>
        </pc:sldMkLst>
        <pc:spChg chg="mod">
          <ac:chgData name="Vivid Liu" userId="S::923683836@sfsu.edu::dfc2647b-128f-446f-b94d-bcda549ac84d" providerId="AD" clId="Web-{85F66CCD-97CD-7795-DE7B-34F8167A59B8}" dt="2023-12-04T05:23:41.342" v="4" actId="20577"/>
          <ac:spMkLst>
            <pc:docMk/>
            <pc:sldMk cId="2879736037" sldId="275"/>
            <ac:spMk id="3" creationId="{EB18115C-1592-8E5E-86A7-3EE2C6229614}"/>
          </ac:spMkLst>
        </pc:spChg>
      </pc:sldChg>
      <pc:sldChg chg="modSp">
        <pc:chgData name="Vivid Liu" userId="S::923683836@sfsu.edu::dfc2647b-128f-446f-b94d-bcda549ac84d" providerId="AD" clId="Web-{85F66CCD-97CD-7795-DE7B-34F8167A59B8}" dt="2023-12-04T06:14:57.041" v="56" actId="14100"/>
        <pc:sldMkLst>
          <pc:docMk/>
          <pc:sldMk cId="5249467" sldId="276"/>
        </pc:sldMkLst>
        <pc:spChg chg="mod">
          <ac:chgData name="Vivid Liu" userId="S::923683836@sfsu.edu::dfc2647b-128f-446f-b94d-bcda549ac84d" providerId="AD" clId="Web-{85F66CCD-97CD-7795-DE7B-34F8167A59B8}" dt="2023-12-04T06:14:48.978" v="53" actId="1076"/>
          <ac:spMkLst>
            <pc:docMk/>
            <pc:sldMk cId="5249467" sldId="276"/>
            <ac:spMk id="4" creationId="{CDB798EB-D0F7-2BDC-AEE7-A609E85F0B33}"/>
          </ac:spMkLst>
        </pc:spChg>
        <pc:picChg chg="mod">
          <ac:chgData name="Vivid Liu" userId="S::923683836@sfsu.edu::dfc2647b-128f-446f-b94d-bcda549ac84d" providerId="AD" clId="Web-{85F66CCD-97CD-7795-DE7B-34F8167A59B8}" dt="2023-12-04T06:14:51.228" v="54" actId="1076"/>
          <ac:picMkLst>
            <pc:docMk/>
            <pc:sldMk cId="5249467" sldId="276"/>
            <ac:picMk id="7" creationId="{506FBDAA-E84C-AE5E-ACEF-892BB6F30689}"/>
          </ac:picMkLst>
        </pc:picChg>
        <pc:picChg chg="mod">
          <ac:chgData name="Vivid Liu" userId="S::923683836@sfsu.edu::dfc2647b-128f-446f-b94d-bcda549ac84d" providerId="AD" clId="Web-{85F66CCD-97CD-7795-DE7B-34F8167A59B8}" dt="2023-12-04T06:14:57.041" v="56" actId="14100"/>
          <ac:picMkLst>
            <pc:docMk/>
            <pc:sldMk cId="5249467" sldId="276"/>
            <ac:picMk id="8" creationId="{8BAFADF1-7EF3-29BB-08A8-099C6FD58197}"/>
          </ac:picMkLst>
        </pc:picChg>
      </pc:sldChg>
      <pc:sldChg chg="modSp">
        <pc:chgData name="Vivid Liu" userId="S::923683836@sfsu.edu::dfc2647b-128f-446f-b94d-bcda549ac84d" providerId="AD" clId="Web-{85F66CCD-97CD-7795-DE7B-34F8167A59B8}" dt="2023-12-04T06:17:44.467" v="57" actId="14100"/>
        <pc:sldMkLst>
          <pc:docMk/>
          <pc:sldMk cId="221469539" sldId="280"/>
        </pc:sldMkLst>
        <pc:picChg chg="mod">
          <ac:chgData name="Vivid Liu" userId="S::923683836@sfsu.edu::dfc2647b-128f-446f-b94d-bcda549ac84d" providerId="AD" clId="Web-{85F66CCD-97CD-7795-DE7B-34F8167A59B8}" dt="2023-12-04T06:17:44.467" v="57" actId="14100"/>
          <ac:picMkLst>
            <pc:docMk/>
            <pc:sldMk cId="221469539" sldId="280"/>
            <ac:picMk id="8" creationId="{E1D9044E-1AE8-24AB-848D-84C04218EA13}"/>
          </ac:picMkLst>
        </pc:picChg>
      </pc:sldChg>
      <pc:sldChg chg="modSp">
        <pc:chgData name="Vivid Liu" userId="S::923683836@sfsu.edu::dfc2647b-128f-446f-b94d-bcda549ac84d" providerId="AD" clId="Web-{85F66CCD-97CD-7795-DE7B-34F8167A59B8}" dt="2023-12-04T05:28:35.035" v="20" actId="1076"/>
        <pc:sldMkLst>
          <pc:docMk/>
          <pc:sldMk cId="2456026865" sldId="285"/>
        </pc:sldMkLst>
        <pc:picChg chg="mod">
          <ac:chgData name="Vivid Liu" userId="S::923683836@sfsu.edu::dfc2647b-128f-446f-b94d-bcda549ac84d" providerId="AD" clId="Web-{85F66CCD-97CD-7795-DE7B-34F8167A59B8}" dt="2023-12-04T05:28:35.035" v="20" actId="1076"/>
          <ac:picMkLst>
            <pc:docMk/>
            <pc:sldMk cId="2456026865" sldId="285"/>
            <ac:picMk id="7" creationId="{8D8C8799-4AC1-7FA1-765A-DC485048CD0A}"/>
          </ac:picMkLst>
        </pc:picChg>
        <pc:picChg chg="mod">
          <ac:chgData name="Vivid Liu" userId="S::923683836@sfsu.edu::dfc2647b-128f-446f-b94d-bcda549ac84d" providerId="AD" clId="Web-{85F66CCD-97CD-7795-DE7B-34F8167A59B8}" dt="2023-12-04T05:28:26.721" v="18" actId="1076"/>
          <ac:picMkLst>
            <pc:docMk/>
            <pc:sldMk cId="2456026865" sldId="285"/>
            <ac:picMk id="8" creationId="{89DFC066-F709-DA46-FB7D-B2577D9CB36C}"/>
          </ac:picMkLst>
        </pc:picChg>
      </pc:sldChg>
      <pc:sldChg chg="modSp">
        <pc:chgData name="Vivid Liu" userId="S::923683836@sfsu.edu::dfc2647b-128f-446f-b94d-bcda549ac84d" providerId="AD" clId="Web-{85F66CCD-97CD-7795-DE7B-34F8167A59B8}" dt="2023-12-04T05:23:35.888" v="1" actId="20577"/>
        <pc:sldMkLst>
          <pc:docMk/>
          <pc:sldMk cId="1845951126" sldId="288"/>
        </pc:sldMkLst>
        <pc:spChg chg="mod">
          <ac:chgData name="Vivid Liu" userId="S::923683836@sfsu.edu::dfc2647b-128f-446f-b94d-bcda549ac84d" providerId="AD" clId="Web-{85F66CCD-97CD-7795-DE7B-34F8167A59B8}" dt="2023-12-04T05:23:35.888" v="1" actId="20577"/>
          <ac:spMkLst>
            <pc:docMk/>
            <pc:sldMk cId="1845951126" sldId="288"/>
            <ac:spMk id="29" creationId="{85442CD3-45A0-2C9F-2D03-A10958B8195D}"/>
          </ac:spMkLst>
        </pc:spChg>
      </pc:sldChg>
      <pc:sldChg chg="modSp">
        <pc:chgData name="Vivid Liu" userId="S::923683836@sfsu.edu::dfc2647b-128f-446f-b94d-bcda549ac84d" providerId="AD" clId="Web-{85F66CCD-97CD-7795-DE7B-34F8167A59B8}" dt="2023-12-04T06:41:27.050" v="60" actId="1076"/>
        <pc:sldMkLst>
          <pc:docMk/>
          <pc:sldMk cId="638431696" sldId="299"/>
        </pc:sldMkLst>
        <pc:picChg chg="mod">
          <ac:chgData name="Vivid Liu" userId="S::923683836@sfsu.edu::dfc2647b-128f-446f-b94d-bcda549ac84d" providerId="AD" clId="Web-{85F66CCD-97CD-7795-DE7B-34F8167A59B8}" dt="2023-12-04T06:41:27.050" v="60" actId="1076"/>
          <ac:picMkLst>
            <pc:docMk/>
            <pc:sldMk cId="638431696" sldId="299"/>
            <ac:picMk id="5" creationId="{3112EA15-2656-BCB8-27AF-48A821C30820}"/>
          </ac:picMkLst>
        </pc:picChg>
        <pc:picChg chg="mod">
          <ac:chgData name="Vivid Liu" userId="S::923683836@sfsu.edu::dfc2647b-128f-446f-b94d-bcda549ac84d" providerId="AD" clId="Web-{85F66CCD-97CD-7795-DE7B-34F8167A59B8}" dt="2023-12-04T06:41:27.035" v="59" actId="1076"/>
          <ac:picMkLst>
            <pc:docMk/>
            <pc:sldMk cId="638431696" sldId="299"/>
            <ac:picMk id="6" creationId="{6FDE6967-6C9C-BF96-6935-E55036B0BC8A}"/>
          </ac:picMkLst>
        </pc:picChg>
      </pc:sldChg>
      <pc:sldChg chg="modSp">
        <pc:chgData name="Vivid Liu" userId="S::923683836@sfsu.edu::dfc2647b-128f-446f-b94d-bcda549ac84d" providerId="AD" clId="Web-{85F66CCD-97CD-7795-DE7B-34F8167A59B8}" dt="2023-12-04T06:52:11.988" v="136" actId="20577"/>
        <pc:sldMkLst>
          <pc:docMk/>
          <pc:sldMk cId="1270597091" sldId="301"/>
        </pc:sldMkLst>
        <pc:spChg chg="mod">
          <ac:chgData name="Vivid Liu" userId="S::923683836@sfsu.edu::dfc2647b-128f-446f-b94d-bcda549ac84d" providerId="AD" clId="Web-{85F66CCD-97CD-7795-DE7B-34F8167A59B8}" dt="2023-12-04T06:52:11.988" v="136" actId="20577"/>
          <ac:spMkLst>
            <pc:docMk/>
            <pc:sldMk cId="1270597091" sldId="301"/>
            <ac:spMk id="3" creationId="{E1635064-26CC-E63B-B0F7-4EB863972960}"/>
          </ac:spMkLst>
        </pc:spChg>
        <pc:spChg chg="mod">
          <ac:chgData name="Vivid Liu" userId="S::923683836@sfsu.edu::dfc2647b-128f-446f-b94d-bcda549ac84d" providerId="AD" clId="Web-{85F66CCD-97CD-7795-DE7B-34F8167A59B8}" dt="2023-12-04T06:51:52.456" v="132" actId="20577"/>
          <ac:spMkLst>
            <pc:docMk/>
            <pc:sldMk cId="1270597091" sldId="301"/>
            <ac:spMk id="4" creationId="{1472F2BF-AA00-1B73-8E06-524417418D59}"/>
          </ac:spMkLst>
        </pc:spChg>
      </pc:sldChg>
    </pc:docChg>
  </pc:docChgLst>
  <pc:docChgLst>
    <pc:chgData name="Anushka Mondal" userId="S::923605836@sfsu.edu::6e036768-ce16-46e8-a7f8-b2ec56c34515" providerId="AD" clId="Web-{E64F8D39-F7D7-4E3C-4C8F-3B1C9FF59BFB}"/>
    <pc:docChg chg="modSld">
      <pc:chgData name="Anushka Mondal" userId="S::923605836@sfsu.edu::6e036768-ce16-46e8-a7f8-b2ec56c34515" providerId="AD" clId="Web-{E64F8D39-F7D7-4E3C-4C8F-3B1C9FF59BFB}" dt="2023-12-05T18:52:46.031" v="142" actId="20577"/>
      <pc:docMkLst>
        <pc:docMk/>
      </pc:docMkLst>
      <pc:sldChg chg="modSp">
        <pc:chgData name="Anushka Mondal" userId="S::923605836@sfsu.edu::6e036768-ce16-46e8-a7f8-b2ec56c34515" providerId="AD" clId="Web-{E64F8D39-F7D7-4E3C-4C8F-3B1C9FF59BFB}" dt="2023-12-05T18:48:04.475" v="85" actId="20577"/>
        <pc:sldMkLst>
          <pc:docMk/>
          <pc:sldMk cId="2456026865" sldId="285"/>
        </pc:sldMkLst>
        <pc:spChg chg="mod">
          <ac:chgData name="Anushka Mondal" userId="S::923605836@sfsu.edu::6e036768-ce16-46e8-a7f8-b2ec56c34515" providerId="AD" clId="Web-{E64F8D39-F7D7-4E3C-4C8F-3B1C9FF59BFB}" dt="2023-12-05T18:48:04.475" v="85" actId="20577"/>
          <ac:spMkLst>
            <pc:docMk/>
            <pc:sldMk cId="2456026865" sldId="285"/>
            <ac:spMk id="3" creationId="{EEF47718-0D80-71FA-5B9D-0DE64D997CCC}"/>
          </ac:spMkLst>
        </pc:spChg>
      </pc:sldChg>
      <pc:sldChg chg="modSp">
        <pc:chgData name="Anushka Mondal" userId="S::923605836@sfsu.edu::6e036768-ce16-46e8-a7f8-b2ec56c34515" providerId="AD" clId="Web-{E64F8D39-F7D7-4E3C-4C8F-3B1C9FF59BFB}" dt="2023-12-05T18:49:43.322" v="131" actId="20577"/>
        <pc:sldMkLst>
          <pc:docMk/>
          <pc:sldMk cId="3128965458" sldId="287"/>
        </pc:sldMkLst>
        <pc:spChg chg="mod">
          <ac:chgData name="Anushka Mondal" userId="S::923605836@sfsu.edu::6e036768-ce16-46e8-a7f8-b2ec56c34515" providerId="AD" clId="Web-{E64F8D39-F7D7-4E3C-4C8F-3B1C9FF59BFB}" dt="2023-12-05T18:49:43.322" v="131" actId="20577"/>
          <ac:spMkLst>
            <pc:docMk/>
            <pc:sldMk cId="3128965458" sldId="287"/>
            <ac:spMk id="2" creationId="{87B303A7-CECD-5D97-5FEA-EFEB4572B61F}"/>
          </ac:spMkLst>
        </pc:spChg>
      </pc:sldChg>
      <pc:sldChg chg="modSp">
        <pc:chgData name="Anushka Mondal" userId="S::923605836@sfsu.edu::6e036768-ce16-46e8-a7f8-b2ec56c34515" providerId="AD" clId="Web-{E64F8D39-F7D7-4E3C-4C8F-3B1C9FF59BFB}" dt="2023-12-05T18:52:46.031" v="142" actId="20577"/>
        <pc:sldMkLst>
          <pc:docMk/>
          <pc:sldMk cId="333539858" sldId="308"/>
        </pc:sldMkLst>
        <pc:spChg chg="mod">
          <ac:chgData name="Anushka Mondal" userId="S::923605836@sfsu.edu::6e036768-ce16-46e8-a7f8-b2ec56c34515" providerId="AD" clId="Web-{E64F8D39-F7D7-4E3C-4C8F-3B1C9FF59BFB}" dt="2023-12-05T18:52:46.031" v="142" actId="20577"/>
          <ac:spMkLst>
            <pc:docMk/>
            <pc:sldMk cId="333539858" sldId="308"/>
            <ac:spMk id="6" creationId="{1D793D1E-8CAE-F43F-378E-5F0E4F206428}"/>
          </ac:spMkLst>
        </pc:spChg>
      </pc:sldChg>
      <pc:sldChg chg="modSp">
        <pc:chgData name="Anushka Mondal" userId="S::923605836@sfsu.edu::6e036768-ce16-46e8-a7f8-b2ec56c34515" providerId="AD" clId="Web-{E64F8D39-F7D7-4E3C-4C8F-3B1C9FF59BFB}" dt="2023-12-05T18:46:41.629" v="30" actId="20577"/>
        <pc:sldMkLst>
          <pc:docMk/>
          <pc:sldMk cId="3299829703" sldId="341"/>
        </pc:sldMkLst>
        <pc:spChg chg="mod">
          <ac:chgData name="Anushka Mondal" userId="S::923605836@sfsu.edu::6e036768-ce16-46e8-a7f8-b2ec56c34515" providerId="AD" clId="Web-{E64F8D39-F7D7-4E3C-4C8F-3B1C9FF59BFB}" dt="2023-12-05T18:46:41.629" v="30" actId="20577"/>
          <ac:spMkLst>
            <pc:docMk/>
            <pc:sldMk cId="3299829703" sldId="341"/>
            <ac:spMk id="5" creationId="{01C0B636-797F-30C8-A488-66A147E76482}"/>
          </ac:spMkLst>
        </pc:spChg>
      </pc:sldChg>
      <pc:sldChg chg="modSp">
        <pc:chgData name="Anushka Mondal" userId="S::923605836@sfsu.edu::6e036768-ce16-46e8-a7f8-b2ec56c34515" providerId="AD" clId="Web-{E64F8D39-F7D7-4E3C-4C8F-3B1C9FF59BFB}" dt="2023-12-05T18:47:49.709" v="74" actId="20577"/>
        <pc:sldMkLst>
          <pc:docMk/>
          <pc:sldMk cId="3850370038" sldId="342"/>
        </pc:sldMkLst>
        <pc:spChg chg="mod">
          <ac:chgData name="Anushka Mondal" userId="S::923605836@sfsu.edu::6e036768-ce16-46e8-a7f8-b2ec56c34515" providerId="AD" clId="Web-{E64F8D39-F7D7-4E3C-4C8F-3B1C9FF59BFB}" dt="2023-12-05T18:47:49.709" v="74" actId="20577"/>
          <ac:spMkLst>
            <pc:docMk/>
            <pc:sldMk cId="3850370038" sldId="342"/>
            <ac:spMk id="7" creationId="{64986188-56E7-DCF7-6F98-2B199A85530E}"/>
          </ac:spMkLst>
        </pc:spChg>
      </pc:sldChg>
    </pc:docChg>
  </pc:docChgLst>
  <pc:docChgLst>
    <pc:chgData name="Ananyaa Shahi" userId="S::923097614@sfsu.edu::d2ede188-7662-4336-a938-b72351ce7a75" providerId="AD" clId="Web-{AF0FDD1A-756D-B20B-A4BC-F050DE7F64DE}"/>
    <pc:docChg chg="modSld">
      <pc:chgData name="Ananyaa Shahi" userId="S::923097614@sfsu.edu::d2ede188-7662-4336-a938-b72351ce7a75" providerId="AD" clId="Web-{AF0FDD1A-756D-B20B-A4BC-F050DE7F64DE}" dt="2023-12-05T23:12:43.381" v="228" actId="20577"/>
      <pc:docMkLst>
        <pc:docMk/>
      </pc:docMkLst>
      <pc:sldChg chg="modSp">
        <pc:chgData name="Ananyaa Shahi" userId="S::923097614@sfsu.edu::d2ede188-7662-4336-a938-b72351ce7a75" providerId="AD" clId="Web-{AF0FDD1A-756D-B20B-A4BC-F050DE7F64DE}" dt="2023-12-05T22:25:54.205" v="5" actId="20577"/>
        <pc:sldMkLst>
          <pc:docMk/>
          <pc:sldMk cId="1995458802" sldId="268"/>
        </pc:sldMkLst>
        <pc:spChg chg="mod">
          <ac:chgData name="Ananyaa Shahi" userId="S::923097614@sfsu.edu::d2ede188-7662-4336-a938-b72351ce7a75" providerId="AD" clId="Web-{AF0FDD1A-756D-B20B-A4BC-F050DE7F64DE}" dt="2023-12-05T22:25:54.205" v="5" actId="20577"/>
          <ac:spMkLst>
            <pc:docMk/>
            <pc:sldMk cId="1995458802" sldId="268"/>
            <ac:spMk id="2" creationId="{3E68FCCA-47B1-9B9B-D9DC-8B20B3A38B05}"/>
          </ac:spMkLst>
        </pc:spChg>
      </pc:sldChg>
      <pc:sldChg chg="addSp delSp modSp">
        <pc:chgData name="Ananyaa Shahi" userId="S::923097614@sfsu.edu::d2ede188-7662-4336-a938-b72351ce7a75" providerId="AD" clId="Web-{AF0FDD1A-756D-B20B-A4BC-F050DE7F64DE}" dt="2023-12-05T22:46:07.919" v="111" actId="1076"/>
        <pc:sldMkLst>
          <pc:docMk/>
          <pc:sldMk cId="4149805124" sldId="270"/>
        </pc:sldMkLst>
        <pc:picChg chg="add mod">
          <ac:chgData name="Ananyaa Shahi" userId="S::923097614@sfsu.edu::d2ede188-7662-4336-a938-b72351ce7a75" providerId="AD" clId="Web-{AF0FDD1A-756D-B20B-A4BC-F050DE7F64DE}" dt="2023-12-05T22:46:07.919" v="111" actId="1076"/>
          <ac:picMkLst>
            <pc:docMk/>
            <pc:sldMk cId="4149805124" sldId="270"/>
            <ac:picMk id="3" creationId="{3A91BB29-9F47-9486-9A60-5848B4E9C56A}"/>
          </ac:picMkLst>
        </pc:picChg>
        <pc:picChg chg="del">
          <ac:chgData name="Ananyaa Shahi" userId="S::923097614@sfsu.edu::d2ede188-7662-4336-a938-b72351ce7a75" providerId="AD" clId="Web-{AF0FDD1A-756D-B20B-A4BC-F050DE7F64DE}" dt="2023-12-05T22:45:33.621" v="104"/>
          <ac:picMkLst>
            <pc:docMk/>
            <pc:sldMk cId="4149805124" sldId="270"/>
            <ac:picMk id="9" creationId="{E72A2BF4-4007-7F60-34CA-3894A18CB4DB}"/>
          </ac:picMkLst>
        </pc:picChg>
      </pc:sldChg>
      <pc:sldChg chg="addSp delSp modSp">
        <pc:chgData name="Ananyaa Shahi" userId="S::923097614@sfsu.edu::d2ede188-7662-4336-a938-b72351ce7a75" providerId="AD" clId="Web-{AF0FDD1A-756D-B20B-A4BC-F050DE7F64DE}" dt="2023-12-05T22:51:12.742" v="146" actId="20577"/>
        <pc:sldMkLst>
          <pc:docMk/>
          <pc:sldMk cId="3780902107" sldId="271"/>
        </pc:sldMkLst>
        <pc:spChg chg="mod">
          <ac:chgData name="Ananyaa Shahi" userId="S::923097614@sfsu.edu::d2ede188-7662-4336-a938-b72351ce7a75" providerId="AD" clId="Web-{AF0FDD1A-756D-B20B-A4BC-F050DE7F64DE}" dt="2023-12-05T22:34:16.301" v="14" actId="14100"/>
          <ac:spMkLst>
            <pc:docMk/>
            <pc:sldMk cId="3780902107" sldId="271"/>
            <ac:spMk id="2" creationId="{D37111EE-6ECF-CEAA-3657-AD91C1BB0757}"/>
          </ac:spMkLst>
        </pc:spChg>
        <pc:spChg chg="add mod">
          <ac:chgData name="Ananyaa Shahi" userId="S::923097614@sfsu.edu::d2ede188-7662-4336-a938-b72351ce7a75" providerId="AD" clId="Web-{AF0FDD1A-756D-B20B-A4BC-F050DE7F64DE}" dt="2023-12-05T22:49:48.271" v="119" actId="20577"/>
          <ac:spMkLst>
            <pc:docMk/>
            <pc:sldMk cId="3780902107" sldId="271"/>
            <ac:spMk id="3" creationId="{0862DCFB-D7AE-B577-2DA9-BC5BFE64A975}"/>
          </ac:spMkLst>
        </pc:spChg>
        <pc:spChg chg="add mod">
          <ac:chgData name="Ananyaa Shahi" userId="S::923097614@sfsu.edu::d2ede188-7662-4336-a938-b72351ce7a75" providerId="AD" clId="Web-{AF0FDD1A-756D-B20B-A4BC-F050DE7F64DE}" dt="2023-12-05T22:51:12.742" v="146" actId="20577"/>
          <ac:spMkLst>
            <pc:docMk/>
            <pc:sldMk cId="3780902107" sldId="271"/>
            <ac:spMk id="5" creationId="{4242F29A-6681-F141-6BDF-E9E45600FF49}"/>
          </ac:spMkLst>
        </pc:spChg>
        <pc:picChg chg="add mod">
          <ac:chgData name="Ananyaa Shahi" userId="S::923097614@sfsu.edu::d2ede188-7662-4336-a938-b72351ce7a75" providerId="AD" clId="Web-{AF0FDD1A-756D-B20B-A4BC-F050DE7F64DE}" dt="2023-12-05T22:49:54.021" v="120" actId="1076"/>
          <ac:picMkLst>
            <pc:docMk/>
            <pc:sldMk cId="3780902107" sldId="271"/>
            <ac:picMk id="4" creationId="{702C5E7A-2B67-043C-249E-F65BB4C72012}"/>
          </ac:picMkLst>
        </pc:picChg>
        <pc:picChg chg="mod">
          <ac:chgData name="Ananyaa Shahi" userId="S::923097614@sfsu.edu::d2ede188-7662-4336-a938-b72351ce7a75" providerId="AD" clId="Web-{AF0FDD1A-756D-B20B-A4BC-F050DE7F64DE}" dt="2023-12-05T22:35:33.475" v="92" actId="1076"/>
          <ac:picMkLst>
            <pc:docMk/>
            <pc:sldMk cId="3780902107" sldId="271"/>
            <ac:picMk id="9" creationId="{B3B5F9DF-DE21-6A20-8DC5-F03ECB29B825}"/>
          </ac:picMkLst>
        </pc:picChg>
        <pc:picChg chg="mod">
          <ac:chgData name="Ananyaa Shahi" userId="S::923097614@sfsu.edu::d2ede188-7662-4336-a938-b72351ce7a75" providerId="AD" clId="Web-{AF0FDD1A-756D-B20B-A4BC-F050DE7F64DE}" dt="2023-12-05T22:36:02.117" v="97" actId="1076"/>
          <ac:picMkLst>
            <pc:docMk/>
            <pc:sldMk cId="3780902107" sldId="271"/>
            <ac:picMk id="13" creationId="{4A1BFD80-8040-06C8-80FB-CF64DD252F46}"/>
          </ac:picMkLst>
        </pc:picChg>
        <pc:picChg chg="del mod">
          <ac:chgData name="Ananyaa Shahi" userId="S::923097614@sfsu.edu::d2ede188-7662-4336-a938-b72351ce7a75" providerId="AD" clId="Web-{AF0FDD1A-756D-B20B-A4BC-F050DE7F64DE}" dt="2023-12-05T22:48:46.487" v="112"/>
          <ac:picMkLst>
            <pc:docMk/>
            <pc:sldMk cId="3780902107" sldId="271"/>
            <ac:picMk id="25" creationId="{E56C919E-C5A6-4143-F15B-A45271F4645B}"/>
          </ac:picMkLst>
        </pc:picChg>
      </pc:sldChg>
      <pc:sldChg chg="modSp">
        <pc:chgData name="Ananyaa Shahi" userId="S::923097614@sfsu.edu::d2ede188-7662-4336-a938-b72351ce7a75" providerId="AD" clId="Web-{AF0FDD1A-756D-B20B-A4BC-F050DE7F64DE}" dt="2023-12-05T22:33:45.972" v="13" actId="20577"/>
        <pc:sldMkLst>
          <pc:docMk/>
          <pc:sldMk cId="4055935720" sldId="272"/>
        </pc:sldMkLst>
        <pc:spChg chg="mod">
          <ac:chgData name="Ananyaa Shahi" userId="S::923097614@sfsu.edu::d2ede188-7662-4336-a938-b72351ce7a75" providerId="AD" clId="Web-{AF0FDD1A-756D-B20B-A4BC-F050DE7F64DE}" dt="2023-12-05T22:33:45.972" v="13" actId="20577"/>
          <ac:spMkLst>
            <pc:docMk/>
            <pc:sldMk cId="4055935720" sldId="272"/>
            <ac:spMk id="10" creationId="{B502D834-B078-856C-0802-B0447D8448BD}"/>
          </ac:spMkLst>
        </pc:spChg>
      </pc:sldChg>
      <pc:sldChg chg="modSp">
        <pc:chgData name="Ananyaa Shahi" userId="S::923097614@sfsu.edu::d2ede188-7662-4336-a938-b72351ce7a75" providerId="AD" clId="Web-{AF0FDD1A-756D-B20B-A4BC-F050DE7F64DE}" dt="2023-12-05T23:02:28.844" v="149" actId="20577"/>
        <pc:sldMkLst>
          <pc:docMk/>
          <pc:sldMk cId="3100428987" sldId="273"/>
        </pc:sldMkLst>
        <pc:spChg chg="mod">
          <ac:chgData name="Ananyaa Shahi" userId="S::923097614@sfsu.edu::d2ede188-7662-4336-a938-b72351ce7a75" providerId="AD" clId="Web-{AF0FDD1A-756D-B20B-A4BC-F050DE7F64DE}" dt="2023-12-05T22:38:10.012" v="100" actId="1076"/>
          <ac:spMkLst>
            <pc:docMk/>
            <pc:sldMk cId="3100428987" sldId="273"/>
            <ac:spMk id="2" creationId="{9C80BB3D-CC87-50EF-5EEA-06F2D47789F7}"/>
          </ac:spMkLst>
        </pc:spChg>
        <pc:spChg chg="mod">
          <ac:chgData name="Ananyaa Shahi" userId="S::923097614@sfsu.edu::d2ede188-7662-4336-a938-b72351ce7a75" providerId="AD" clId="Web-{AF0FDD1A-756D-B20B-A4BC-F050DE7F64DE}" dt="2023-12-05T23:02:28.844" v="149" actId="20577"/>
          <ac:spMkLst>
            <pc:docMk/>
            <pc:sldMk cId="3100428987" sldId="273"/>
            <ac:spMk id="9" creationId="{170FFE17-950A-0BCB-4D56-4A47BF90E716}"/>
          </ac:spMkLst>
        </pc:spChg>
        <pc:picChg chg="mod">
          <ac:chgData name="Ananyaa Shahi" userId="S::923097614@sfsu.edu::d2ede188-7662-4336-a938-b72351ce7a75" providerId="AD" clId="Web-{AF0FDD1A-756D-B20B-A4BC-F050DE7F64DE}" dt="2023-12-05T22:38:13.778" v="101" actId="1076"/>
          <ac:picMkLst>
            <pc:docMk/>
            <pc:sldMk cId="3100428987" sldId="273"/>
            <ac:picMk id="7" creationId="{36984160-4545-2009-C6D7-181235E65C04}"/>
          </ac:picMkLst>
        </pc:picChg>
        <pc:picChg chg="mod">
          <ac:chgData name="Ananyaa Shahi" userId="S::923097614@sfsu.edu::d2ede188-7662-4336-a938-b72351ce7a75" providerId="AD" clId="Web-{AF0FDD1A-756D-B20B-A4BC-F050DE7F64DE}" dt="2023-12-05T22:38:21.637" v="103" actId="1076"/>
          <ac:picMkLst>
            <pc:docMk/>
            <pc:sldMk cId="3100428987" sldId="273"/>
            <ac:picMk id="12" creationId="{FA5B198D-BE26-6FF1-CA9C-A5581C0E2EBD}"/>
          </ac:picMkLst>
        </pc:picChg>
      </pc:sldChg>
      <pc:sldChg chg="modSp">
        <pc:chgData name="Ananyaa Shahi" userId="S::923097614@sfsu.edu::d2ede188-7662-4336-a938-b72351ce7a75" providerId="AD" clId="Web-{AF0FDD1A-756D-B20B-A4BC-F050DE7F64DE}" dt="2023-12-05T23:12:43.381" v="228" actId="20577"/>
        <pc:sldMkLst>
          <pc:docMk/>
          <pc:sldMk cId="1270597091" sldId="301"/>
        </pc:sldMkLst>
        <pc:spChg chg="mod">
          <ac:chgData name="Ananyaa Shahi" userId="S::923097614@sfsu.edu::d2ede188-7662-4336-a938-b72351ce7a75" providerId="AD" clId="Web-{AF0FDD1A-756D-B20B-A4BC-F050DE7F64DE}" dt="2023-12-05T23:12:43.381" v="228" actId="20577"/>
          <ac:spMkLst>
            <pc:docMk/>
            <pc:sldMk cId="1270597091" sldId="301"/>
            <ac:spMk id="3" creationId="{E1635064-26CC-E63B-B0F7-4EB863972960}"/>
          </ac:spMkLst>
        </pc:spChg>
      </pc:sldChg>
      <pc:sldChg chg="modSp">
        <pc:chgData name="Ananyaa Shahi" userId="S::923097614@sfsu.edu::d2ede188-7662-4336-a938-b72351ce7a75" providerId="AD" clId="Web-{AF0FDD1A-756D-B20B-A4BC-F050DE7F64DE}" dt="2023-12-05T22:07:45.740" v="2" actId="20577"/>
        <pc:sldMkLst>
          <pc:docMk/>
          <pc:sldMk cId="2964751625" sldId="313"/>
        </pc:sldMkLst>
        <pc:spChg chg="mod">
          <ac:chgData name="Ananyaa Shahi" userId="S::923097614@sfsu.edu::d2ede188-7662-4336-a938-b72351ce7a75" providerId="AD" clId="Web-{AF0FDD1A-756D-B20B-A4BC-F050DE7F64DE}" dt="2023-12-05T22:07:45.740" v="2" actId="20577"/>
          <ac:spMkLst>
            <pc:docMk/>
            <pc:sldMk cId="2964751625" sldId="313"/>
            <ac:spMk id="4" creationId="{CAB8D455-3B4D-9ED1-E385-77D2AB6A7B40}"/>
          </ac:spMkLst>
        </pc:spChg>
      </pc:sldChg>
    </pc:docChg>
  </pc:docChgLst>
  <pc:docChgLst>
    <pc:chgData name="Anushka Mondal" userId="S::923605836@sfsu.edu::6e036768-ce16-46e8-a7f8-b2ec56c34515" providerId="AD" clId="Web-{E892B200-74C2-4EAB-DF7E-EC36D7DBDB1A}"/>
    <pc:docChg chg="addSld delSld modSld">
      <pc:chgData name="Anushka Mondal" userId="S::923605836@sfsu.edu::6e036768-ce16-46e8-a7f8-b2ec56c34515" providerId="AD" clId="Web-{E892B200-74C2-4EAB-DF7E-EC36D7DBDB1A}" dt="2023-12-04T17:44:10.679" v="361"/>
      <pc:docMkLst>
        <pc:docMk/>
      </pc:docMkLst>
      <pc:sldChg chg="del">
        <pc:chgData name="Anushka Mondal" userId="S::923605836@sfsu.edu::6e036768-ce16-46e8-a7f8-b2ec56c34515" providerId="AD" clId="Web-{E892B200-74C2-4EAB-DF7E-EC36D7DBDB1A}" dt="2023-12-04T17:07:00.348" v="24"/>
        <pc:sldMkLst>
          <pc:docMk/>
          <pc:sldMk cId="5249467" sldId="276"/>
        </pc:sldMkLst>
      </pc:sldChg>
      <pc:sldChg chg="modSp">
        <pc:chgData name="Anushka Mondal" userId="S::923605836@sfsu.edu::6e036768-ce16-46e8-a7f8-b2ec56c34515" providerId="AD" clId="Web-{E892B200-74C2-4EAB-DF7E-EC36D7DBDB1A}" dt="2023-12-04T17:13:05.205" v="48" actId="1076"/>
        <pc:sldMkLst>
          <pc:docMk/>
          <pc:sldMk cId="3877581002" sldId="283"/>
        </pc:sldMkLst>
        <pc:spChg chg="mod">
          <ac:chgData name="Anushka Mondal" userId="S::923605836@sfsu.edu::6e036768-ce16-46e8-a7f8-b2ec56c34515" providerId="AD" clId="Web-{E892B200-74C2-4EAB-DF7E-EC36D7DBDB1A}" dt="2023-12-04T17:13:05.205" v="48" actId="1076"/>
          <ac:spMkLst>
            <pc:docMk/>
            <pc:sldMk cId="3877581002" sldId="283"/>
            <ac:spMk id="12" creationId="{AFF506D0-F416-3603-0066-B9E58DCE3D20}"/>
          </ac:spMkLst>
        </pc:spChg>
      </pc:sldChg>
      <pc:sldChg chg="addSp delSp modSp mod setBg">
        <pc:chgData name="Anushka Mondal" userId="S::923605836@sfsu.edu::6e036768-ce16-46e8-a7f8-b2ec56c34515" providerId="AD" clId="Web-{E892B200-74C2-4EAB-DF7E-EC36D7DBDB1A}" dt="2023-12-04T17:35:28.613" v="248"/>
        <pc:sldMkLst>
          <pc:docMk/>
          <pc:sldMk cId="1299322057" sldId="284"/>
        </pc:sldMkLst>
        <pc:spChg chg="mod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2" creationId="{9BE6C605-EC21-48B3-C972-20D6EC4265BE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4:02.563" v="166"/>
          <ac:spMkLst>
            <pc:docMk/>
            <pc:sldMk cId="1299322057" sldId="284"/>
            <ac:spMk id="3" creationId="{B60100E8-BDC9-3842-F9AA-3722E89BC74B}"/>
          </ac:spMkLst>
        </pc:spChg>
        <pc:spChg chg="add mod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12" creationId="{D52B2A78-A72B-C52F-B5F0-7F9B32018B7D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15" creationId="{8F7AFB9A-7364-478C-B48B-8523CDD9AE8D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17" creationId="{36678033-86B6-40E6-BE90-78D8ED4E3A31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19" creationId="{D2542E1A-076E-4A34-BB67-2BF961754E0C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21" creationId="{75C56826-D4E5-42ED-8529-079651CB3005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23" creationId="{82095FCE-EF05-4443-B97A-85DEE3A5CA17}"/>
          </ac:spMkLst>
        </pc:spChg>
        <pc:spChg chg="add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28" creationId="{EEDFD83B-474E-42D8-99FD-250991624799}"/>
          </ac:spMkLst>
        </pc:spChg>
        <pc:spChg chg="add">
          <ac:chgData name="Anushka Mondal" userId="S::923605836@sfsu.edu::6e036768-ce16-46e8-a7f8-b2ec56c34515" providerId="AD" clId="Web-{E892B200-74C2-4EAB-DF7E-EC36D7DBDB1A}" dt="2023-12-04T17:35:28.613" v="248"/>
          <ac:spMkLst>
            <pc:docMk/>
            <pc:sldMk cId="1299322057" sldId="284"/>
            <ac:spMk id="30" creationId="{E18AC0D4-F32D-4067-9F63-E553F4AFFF0E}"/>
          </ac:spMkLst>
        </pc:spChg>
        <pc:picChg chg="mod ord">
          <ac:chgData name="Anushka Mondal" userId="S::923605836@sfsu.edu::6e036768-ce16-46e8-a7f8-b2ec56c34515" providerId="AD" clId="Web-{E892B200-74C2-4EAB-DF7E-EC36D7DBDB1A}" dt="2023-12-04T17:35:28.613" v="248"/>
          <ac:picMkLst>
            <pc:docMk/>
            <pc:sldMk cId="1299322057" sldId="284"/>
            <ac:picMk id="7" creationId="{E09B1128-D056-D1E5-E64B-200037419DB1}"/>
          </ac:picMkLst>
        </pc:picChg>
        <pc:picChg chg="mod">
          <ac:chgData name="Anushka Mondal" userId="S::923605836@sfsu.edu::6e036768-ce16-46e8-a7f8-b2ec56c34515" providerId="AD" clId="Web-{E892B200-74C2-4EAB-DF7E-EC36D7DBDB1A}" dt="2023-12-04T17:35:28.613" v="248"/>
          <ac:picMkLst>
            <pc:docMk/>
            <pc:sldMk cId="1299322057" sldId="284"/>
            <ac:picMk id="8" creationId="{B144917A-1E42-8D40-4B1E-686DF388C970}"/>
          </ac:picMkLst>
        </pc:picChg>
      </pc:sldChg>
      <pc:sldChg chg="addSp delSp modSp mod setBg">
        <pc:chgData name="Anushka Mondal" userId="S::923605836@sfsu.edu::6e036768-ce16-46e8-a7f8-b2ec56c34515" providerId="AD" clId="Web-{E892B200-74C2-4EAB-DF7E-EC36D7DBDB1A}" dt="2023-12-04T17:30:49.884" v="158" actId="20577"/>
        <pc:sldMkLst>
          <pc:docMk/>
          <pc:sldMk cId="3128965458" sldId="287"/>
        </pc:sldMkLst>
        <pc:spChg chg="mod">
          <ac:chgData name="Anushka Mondal" userId="S::923605836@sfsu.edu::6e036768-ce16-46e8-a7f8-b2ec56c34515" providerId="AD" clId="Web-{E892B200-74C2-4EAB-DF7E-EC36D7DBDB1A}" dt="2023-12-04T17:30:20.180" v="151"/>
          <ac:spMkLst>
            <pc:docMk/>
            <pc:sldMk cId="3128965458" sldId="287"/>
            <ac:spMk id="2" creationId="{87B303A7-CECD-5D97-5FEA-EFEB4572B61F}"/>
          </ac:spMkLst>
        </pc:spChg>
        <pc:spChg chg="mod">
          <ac:chgData name="Anushka Mondal" userId="S::923605836@sfsu.edu::6e036768-ce16-46e8-a7f8-b2ec56c34515" providerId="AD" clId="Web-{E892B200-74C2-4EAB-DF7E-EC36D7DBDB1A}" dt="2023-12-04T17:30:49.884" v="158" actId="20577"/>
          <ac:spMkLst>
            <pc:docMk/>
            <pc:sldMk cId="3128965458" sldId="287"/>
            <ac:spMk id="3" creationId="{10A3D1BE-6344-0A82-0BCA-797FD31914DF}"/>
          </ac:spMkLst>
        </pc:spChg>
        <pc:spChg chg="del">
          <ac:chgData name="Anushka Mondal" userId="S::923605836@sfsu.edu::6e036768-ce16-46e8-a7f8-b2ec56c34515" providerId="AD" clId="Web-{E892B200-74C2-4EAB-DF7E-EC36D7DBDB1A}" dt="2023-12-04T17:28:41.692" v="142"/>
          <ac:spMkLst>
            <pc:docMk/>
            <pc:sldMk cId="3128965458" sldId="287"/>
            <ac:spMk id="4" creationId="{EF05642E-CBB0-5932-2E4D-25B1460AAA18}"/>
          </ac:spMkLst>
        </pc:spChg>
        <pc:spChg chg="del mod ord">
          <ac:chgData name="Anushka Mondal" userId="S::923605836@sfsu.edu::6e036768-ce16-46e8-a7f8-b2ec56c34515" providerId="AD" clId="Web-{E892B200-74C2-4EAB-DF7E-EC36D7DBDB1A}" dt="2023-12-04T17:29:44.569" v="148"/>
          <ac:spMkLst>
            <pc:docMk/>
            <pc:sldMk cId="3128965458" sldId="287"/>
            <ac:spMk id="5" creationId="{2E38CA69-076B-2D39-A34D-6EB76677DD97}"/>
          </ac:spMkLst>
        </pc:spChg>
        <pc:spChg chg="del">
          <ac:chgData name="Anushka Mondal" userId="S::923605836@sfsu.edu::6e036768-ce16-46e8-a7f8-b2ec56c34515" providerId="AD" clId="Web-{E892B200-74C2-4EAB-DF7E-EC36D7DBDB1A}" dt="2023-12-04T17:29:11.193" v="143"/>
          <ac:spMkLst>
            <pc:docMk/>
            <pc:sldMk cId="3128965458" sldId="287"/>
            <ac:spMk id="6" creationId="{16C177B7-B2C5-ECC3-6E0C-8ABF16DA8347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0:20.180" v="151"/>
          <ac:spMkLst>
            <pc:docMk/>
            <pc:sldMk cId="3128965458" sldId="287"/>
            <ac:spMk id="13" creationId="{6C4028FD-8BAA-4A19-BFDE-594D991B7552}"/>
          </ac:spMkLst>
        </pc:spChg>
        <pc:spChg chg="add del">
          <ac:chgData name="Anushka Mondal" userId="S::923605836@sfsu.edu::6e036768-ce16-46e8-a7f8-b2ec56c34515" providerId="AD" clId="Web-{E892B200-74C2-4EAB-DF7E-EC36D7DBDB1A}" dt="2023-12-04T17:30:20.180" v="150"/>
          <ac:spMkLst>
            <pc:docMk/>
            <pc:sldMk cId="3128965458" sldId="287"/>
            <ac:spMk id="18" creationId="{2CB962CF-61A3-4EF9-94F6-7C59B0329524}"/>
          </ac:spMkLst>
        </pc:spChg>
        <pc:spChg chg="add">
          <ac:chgData name="Anushka Mondal" userId="S::923605836@sfsu.edu::6e036768-ce16-46e8-a7f8-b2ec56c34515" providerId="AD" clId="Web-{E892B200-74C2-4EAB-DF7E-EC36D7DBDB1A}" dt="2023-12-04T17:30:20.180" v="151"/>
          <ac:spMkLst>
            <pc:docMk/>
            <pc:sldMk cId="3128965458" sldId="287"/>
            <ac:spMk id="20" creationId="{84DF55BE-B4AB-4BA1-BDE1-E9F7FB3F110A}"/>
          </ac:spMkLst>
        </pc:spChg>
        <pc:picChg chg="add mod ord">
          <ac:chgData name="Anushka Mondal" userId="S::923605836@sfsu.edu::6e036768-ce16-46e8-a7f8-b2ec56c34515" providerId="AD" clId="Web-{E892B200-74C2-4EAB-DF7E-EC36D7DBDB1A}" dt="2023-12-04T17:30:44.478" v="156" actId="14100"/>
          <ac:picMkLst>
            <pc:docMk/>
            <pc:sldMk cId="3128965458" sldId="287"/>
            <ac:picMk id="7" creationId="{5EDA0249-6868-B8AA-2607-C24C0A83850D}"/>
          </ac:picMkLst>
        </pc:picChg>
        <pc:picChg chg="add mod ord">
          <ac:chgData name="Anushka Mondal" userId="S::923605836@sfsu.edu::6e036768-ce16-46e8-a7f8-b2ec56c34515" providerId="AD" clId="Web-{E892B200-74C2-4EAB-DF7E-EC36D7DBDB1A}" dt="2023-12-04T17:30:39.181" v="155" actId="14100"/>
          <ac:picMkLst>
            <pc:docMk/>
            <pc:sldMk cId="3128965458" sldId="287"/>
            <ac:picMk id="8" creationId="{F66FD297-2BF1-1DB2-C1E1-C79FB16D1743}"/>
          </ac:picMkLst>
        </pc:picChg>
      </pc:sldChg>
      <pc:sldChg chg="addSp delSp modSp">
        <pc:chgData name="Anushka Mondal" userId="S::923605836@sfsu.edu::6e036768-ce16-46e8-a7f8-b2ec56c34515" providerId="AD" clId="Web-{E892B200-74C2-4EAB-DF7E-EC36D7DBDB1A}" dt="2023-12-04T17:33:08.295" v="161"/>
        <pc:sldMkLst>
          <pc:docMk/>
          <pc:sldMk cId="87345533" sldId="290"/>
        </pc:sldMkLst>
        <pc:spChg chg="mod">
          <ac:chgData name="Anushka Mondal" userId="S::923605836@sfsu.edu::6e036768-ce16-46e8-a7f8-b2ec56c34515" providerId="AD" clId="Web-{E892B200-74C2-4EAB-DF7E-EC36D7DBDB1A}" dt="2023-12-04T17:33:08.295" v="161"/>
          <ac:spMkLst>
            <pc:docMk/>
            <pc:sldMk cId="87345533" sldId="290"/>
            <ac:spMk id="2" creationId="{D12A1744-950C-EC22-6B15-C976FC559D1F}"/>
          </ac:spMkLst>
        </pc:spChg>
        <pc:spChg chg="mod">
          <ac:chgData name="Anushka Mondal" userId="S::923605836@sfsu.edu::6e036768-ce16-46e8-a7f8-b2ec56c34515" providerId="AD" clId="Web-{E892B200-74C2-4EAB-DF7E-EC36D7DBDB1A}" dt="2023-12-04T17:33:08.295" v="161"/>
          <ac:spMkLst>
            <pc:docMk/>
            <pc:sldMk cId="87345533" sldId="290"/>
            <ac:spMk id="3" creationId="{AF17B312-581B-A30B-AFD1-B82E12819CF5}"/>
          </ac:spMkLst>
        </pc:spChg>
        <pc:spChg chg="del">
          <ac:chgData name="Anushka Mondal" userId="S::923605836@sfsu.edu::6e036768-ce16-46e8-a7f8-b2ec56c34515" providerId="AD" clId="Web-{E892B200-74C2-4EAB-DF7E-EC36D7DBDB1A}" dt="2023-12-04T17:33:08.295" v="161"/>
          <ac:spMkLst>
            <pc:docMk/>
            <pc:sldMk cId="87345533" sldId="290"/>
            <ac:spMk id="37" creationId="{9F7D5CDA-D291-4307-BF55-1381FED29634}"/>
          </ac:spMkLst>
        </pc:spChg>
        <pc:picChg chg="add">
          <ac:chgData name="Anushka Mondal" userId="S::923605836@sfsu.edu::6e036768-ce16-46e8-a7f8-b2ec56c34515" providerId="AD" clId="Web-{E892B200-74C2-4EAB-DF7E-EC36D7DBDB1A}" dt="2023-12-04T17:33:08.295" v="161"/>
          <ac:picMkLst>
            <pc:docMk/>
            <pc:sldMk cId="87345533" sldId="290"/>
            <ac:picMk id="39" creationId="{38A49E0B-05C5-3FF7-0D76-13B6389128F6}"/>
          </ac:picMkLst>
        </pc:picChg>
        <pc:cxnChg chg="add">
          <ac:chgData name="Anushka Mondal" userId="S::923605836@sfsu.edu::6e036768-ce16-46e8-a7f8-b2ec56c34515" providerId="AD" clId="Web-{E892B200-74C2-4EAB-DF7E-EC36D7DBDB1A}" dt="2023-12-04T17:33:08.295" v="161"/>
          <ac:cxnSpMkLst>
            <pc:docMk/>
            <pc:sldMk cId="87345533" sldId="290"/>
            <ac:cxnSpMk id="43" creationId="{1503BFE4-729B-D9D0-C17B-501E6AF1127A}"/>
          </ac:cxnSpMkLst>
        </pc:cxnChg>
      </pc:sldChg>
      <pc:sldChg chg="addSp delSp modSp mod setBg modShow">
        <pc:chgData name="Anushka Mondal" userId="S::923605836@sfsu.edu::6e036768-ce16-46e8-a7f8-b2ec56c34515" providerId="AD" clId="Web-{E892B200-74C2-4EAB-DF7E-EC36D7DBDB1A}" dt="2023-12-04T17:44:10.679" v="361"/>
        <pc:sldMkLst>
          <pc:docMk/>
          <pc:sldMk cId="2551050358" sldId="292"/>
        </pc:sldMkLst>
        <pc:spChg chg="mod">
          <ac:chgData name="Anushka Mondal" userId="S::923605836@sfsu.edu::6e036768-ce16-46e8-a7f8-b2ec56c34515" providerId="AD" clId="Web-{E892B200-74C2-4EAB-DF7E-EC36D7DBDB1A}" dt="2023-12-04T17:43:22.849" v="360"/>
          <ac:spMkLst>
            <pc:docMk/>
            <pc:sldMk cId="2551050358" sldId="292"/>
            <ac:spMk id="2" creationId="{339253DA-3D67-34A1-D9A2-A47285F01F96}"/>
          </ac:spMkLst>
        </pc:spChg>
        <pc:spChg chg="add del mod">
          <ac:chgData name="Anushka Mondal" userId="S::923605836@sfsu.edu::6e036768-ce16-46e8-a7f8-b2ec56c34515" providerId="AD" clId="Web-{E892B200-74C2-4EAB-DF7E-EC36D7DBDB1A}" dt="2023-12-04T17:43:22.849" v="360"/>
          <ac:spMkLst>
            <pc:docMk/>
            <pc:sldMk cId="2551050358" sldId="292"/>
            <ac:spMk id="3" creationId="{679A1E00-C821-74EA-CE66-F164C0B7C7EA}"/>
          </ac:spMkLst>
        </pc:spChg>
        <pc:spChg chg="add">
          <ac:chgData name="Anushka Mondal" userId="S::923605836@sfsu.edu::6e036768-ce16-46e8-a7f8-b2ec56c34515" providerId="AD" clId="Web-{E892B200-74C2-4EAB-DF7E-EC36D7DBDB1A}" dt="2023-12-04T17:43:22.849" v="360"/>
          <ac:spMkLst>
            <pc:docMk/>
            <pc:sldMk cId="2551050358" sldId="292"/>
            <ac:spMk id="8" creationId="{907EF6B7-1338-4443-8C46-6A318D952DFD}"/>
          </ac:spMkLst>
        </pc:spChg>
        <pc:spChg chg="add">
          <ac:chgData name="Anushka Mondal" userId="S::923605836@sfsu.edu::6e036768-ce16-46e8-a7f8-b2ec56c34515" providerId="AD" clId="Web-{E892B200-74C2-4EAB-DF7E-EC36D7DBDB1A}" dt="2023-12-04T17:43:22.849" v="360"/>
          <ac:spMkLst>
            <pc:docMk/>
            <pc:sldMk cId="2551050358" sldId="292"/>
            <ac:spMk id="10" creationId="{DAAE4CDD-124C-4DCF-9584-B6033B545DD5}"/>
          </ac:spMkLst>
        </pc:spChg>
        <pc:spChg chg="add">
          <ac:chgData name="Anushka Mondal" userId="S::923605836@sfsu.edu::6e036768-ce16-46e8-a7f8-b2ec56c34515" providerId="AD" clId="Web-{E892B200-74C2-4EAB-DF7E-EC36D7DBDB1A}" dt="2023-12-04T17:43:22.849" v="360"/>
          <ac:spMkLst>
            <pc:docMk/>
            <pc:sldMk cId="2551050358" sldId="292"/>
            <ac:spMk id="12" creationId="{081E4A58-353D-44AE-B2FC-2A74E2E400F7}"/>
          </ac:spMkLst>
        </pc:spChg>
        <pc:graphicFrameChg chg="add del">
          <ac:chgData name="Anushka Mondal" userId="S::923605836@sfsu.edu::6e036768-ce16-46e8-a7f8-b2ec56c34515" providerId="AD" clId="Web-{E892B200-74C2-4EAB-DF7E-EC36D7DBDB1A}" dt="2023-12-04T17:42:51.895" v="356"/>
          <ac:graphicFrameMkLst>
            <pc:docMk/>
            <pc:sldMk cId="2551050358" sldId="292"/>
            <ac:graphicFrameMk id="6" creationId="{97696564-7408-1076-D336-5A9453BE8A97}"/>
          </ac:graphicFrameMkLst>
        </pc:graphicFrameChg>
      </pc:sldChg>
      <pc:sldChg chg="addSp modSp">
        <pc:chgData name="Anushka Mondal" userId="S::923605836@sfsu.edu::6e036768-ce16-46e8-a7f8-b2ec56c34515" providerId="AD" clId="Web-{E892B200-74C2-4EAB-DF7E-EC36D7DBDB1A}" dt="2023-12-04T17:40:08.904" v="275" actId="20577"/>
        <pc:sldMkLst>
          <pc:docMk/>
          <pc:sldMk cId="1298444563" sldId="294"/>
        </pc:sldMkLst>
        <pc:spChg chg="add mod">
          <ac:chgData name="Anushka Mondal" userId="S::923605836@sfsu.edu::6e036768-ce16-46e8-a7f8-b2ec56c34515" providerId="AD" clId="Web-{E892B200-74C2-4EAB-DF7E-EC36D7DBDB1A}" dt="2023-12-04T17:40:08.904" v="275" actId="20577"/>
          <ac:spMkLst>
            <pc:docMk/>
            <pc:sldMk cId="1298444563" sldId="294"/>
            <ac:spMk id="3" creationId="{A1CE2A84-CD28-388C-6767-085FB6111619}"/>
          </ac:spMkLst>
        </pc:spChg>
      </pc:sldChg>
      <pc:sldChg chg="modSp">
        <pc:chgData name="Anushka Mondal" userId="S::923605836@sfsu.edu::6e036768-ce16-46e8-a7f8-b2ec56c34515" providerId="AD" clId="Web-{E892B200-74C2-4EAB-DF7E-EC36D7DBDB1A}" dt="2023-12-04T17:38:11.134" v="258" actId="20577"/>
        <pc:sldMkLst>
          <pc:docMk/>
          <pc:sldMk cId="365537917" sldId="297"/>
        </pc:sldMkLst>
        <pc:spChg chg="mod">
          <ac:chgData name="Anushka Mondal" userId="S::923605836@sfsu.edu::6e036768-ce16-46e8-a7f8-b2ec56c34515" providerId="AD" clId="Web-{E892B200-74C2-4EAB-DF7E-EC36D7DBDB1A}" dt="2023-12-04T17:37:42.665" v="257" actId="20577"/>
          <ac:spMkLst>
            <pc:docMk/>
            <pc:sldMk cId="365537917" sldId="297"/>
            <ac:spMk id="5" creationId="{283633F5-58E5-8BBF-DF4F-19B242DCF657}"/>
          </ac:spMkLst>
        </pc:spChg>
        <pc:spChg chg="mod">
          <ac:chgData name="Anushka Mondal" userId="S::923605836@sfsu.edu::6e036768-ce16-46e8-a7f8-b2ec56c34515" providerId="AD" clId="Web-{E892B200-74C2-4EAB-DF7E-EC36D7DBDB1A}" dt="2023-12-04T17:38:11.134" v="258" actId="20577"/>
          <ac:spMkLst>
            <pc:docMk/>
            <pc:sldMk cId="365537917" sldId="297"/>
            <ac:spMk id="6" creationId="{AD7A2BC6-3496-9ECF-8BC9-BCE34C0D3A42}"/>
          </ac:spMkLst>
        </pc:spChg>
      </pc:sldChg>
      <pc:sldChg chg="addSp delSp modSp mod setBg modClrScheme chgLayout">
        <pc:chgData name="Anushka Mondal" userId="S::923605836@sfsu.edu::6e036768-ce16-46e8-a7f8-b2ec56c34515" providerId="AD" clId="Web-{E892B200-74C2-4EAB-DF7E-EC36D7DBDB1A}" dt="2023-12-04T17:09:26.400" v="43"/>
        <pc:sldMkLst>
          <pc:docMk/>
          <pc:sldMk cId="333539858" sldId="308"/>
        </pc:sldMkLst>
        <pc:spChg chg="mod ord">
          <ac:chgData name="Anushka Mondal" userId="S::923605836@sfsu.edu::6e036768-ce16-46e8-a7f8-b2ec56c34515" providerId="AD" clId="Web-{E892B200-74C2-4EAB-DF7E-EC36D7DBDB1A}" dt="2023-12-04T17:09:26.400" v="43"/>
          <ac:spMkLst>
            <pc:docMk/>
            <pc:sldMk cId="333539858" sldId="308"/>
            <ac:spMk id="2" creationId="{FBB42B51-A8F5-63B2-AB03-332627F4A995}"/>
          </ac:spMkLst>
        </pc:spChg>
        <pc:spChg chg="del">
          <ac:chgData name="Anushka Mondal" userId="S::923605836@sfsu.edu::6e036768-ce16-46e8-a7f8-b2ec56c34515" providerId="AD" clId="Web-{E892B200-74C2-4EAB-DF7E-EC36D7DBDB1A}" dt="2023-12-04T17:08:06.449" v="25"/>
          <ac:spMkLst>
            <pc:docMk/>
            <pc:sldMk cId="333539858" sldId="308"/>
            <ac:spMk id="3" creationId="{E7EF045A-87E2-0FE0-D027-E4188B57E10E}"/>
          </ac:spMkLst>
        </pc:spChg>
        <pc:spChg chg="del">
          <ac:chgData name="Anushka Mondal" userId="S::923605836@sfsu.edu::6e036768-ce16-46e8-a7f8-b2ec56c34515" providerId="AD" clId="Web-{E892B200-74C2-4EAB-DF7E-EC36D7DBDB1A}" dt="2023-12-04T17:08:06.449" v="25"/>
          <ac:spMkLst>
            <pc:docMk/>
            <pc:sldMk cId="333539858" sldId="308"/>
            <ac:spMk id="4" creationId="{841F08EA-D81C-B54F-AFCB-13BB3070F4DC}"/>
          </ac:spMkLst>
        </pc:spChg>
        <pc:spChg chg="del">
          <ac:chgData name="Anushka Mondal" userId="S::923605836@sfsu.edu::6e036768-ce16-46e8-a7f8-b2ec56c34515" providerId="AD" clId="Web-{E892B200-74C2-4EAB-DF7E-EC36D7DBDB1A}" dt="2023-12-04T17:08:06.449" v="25"/>
          <ac:spMkLst>
            <pc:docMk/>
            <pc:sldMk cId="333539858" sldId="308"/>
            <ac:spMk id="5" creationId="{01E89980-5000-0760-4900-BEEE742CF614}"/>
          </ac:spMkLst>
        </pc:spChg>
        <pc:spChg chg="del">
          <ac:chgData name="Anushka Mondal" userId="S::923605836@sfsu.edu::6e036768-ce16-46e8-a7f8-b2ec56c34515" providerId="AD" clId="Web-{E892B200-74C2-4EAB-DF7E-EC36D7DBDB1A}" dt="2023-12-04T17:08:06.449" v="25"/>
          <ac:spMkLst>
            <pc:docMk/>
            <pc:sldMk cId="333539858" sldId="308"/>
            <ac:spMk id="6" creationId="{65B478E0-369B-9B94-BCF0-91AE8435CBFF}"/>
          </ac:spMkLst>
        </pc:spChg>
        <pc:spChg chg="add">
          <ac:chgData name="Anushka Mondal" userId="S::923605836@sfsu.edu::6e036768-ce16-46e8-a7f8-b2ec56c34515" providerId="AD" clId="Web-{E892B200-74C2-4EAB-DF7E-EC36D7DBDB1A}" dt="2023-12-04T17:09:26.400" v="43"/>
          <ac:spMkLst>
            <pc:docMk/>
            <pc:sldMk cId="333539858" sldId="308"/>
            <ac:spMk id="12" creationId="{53F29798-D584-4792-9B62-3F5F5C36D619}"/>
          </ac:spMkLst>
        </pc:spChg>
        <pc:picChg chg="add mod">
          <ac:chgData name="Anushka Mondal" userId="S::923605836@sfsu.edu::6e036768-ce16-46e8-a7f8-b2ec56c34515" providerId="AD" clId="Web-{E892B200-74C2-4EAB-DF7E-EC36D7DBDB1A}" dt="2023-12-04T17:09:26.400" v="43"/>
          <ac:picMkLst>
            <pc:docMk/>
            <pc:sldMk cId="333539858" sldId="308"/>
            <ac:picMk id="7" creationId="{AD6349C0-5751-E8AC-41CA-5A1B2284BC65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E892B200-74C2-4EAB-DF7E-EC36D7DBDB1A}" dt="2023-12-04T17:06:39.738" v="23" actId="20577"/>
        <pc:sldMkLst>
          <pc:docMk/>
          <pc:sldMk cId="4286643385" sldId="311"/>
        </pc:sldMkLst>
        <pc:spChg chg="del">
          <ac:chgData name="Anushka Mondal" userId="S::923605836@sfsu.edu::6e036768-ce16-46e8-a7f8-b2ec56c34515" providerId="AD" clId="Web-{E892B200-74C2-4EAB-DF7E-EC36D7DBDB1A}" dt="2023-12-04T17:05:43.017" v="9"/>
          <ac:spMkLst>
            <pc:docMk/>
            <pc:sldMk cId="4286643385" sldId="311"/>
            <ac:spMk id="2" creationId="{75D5A4EF-AF05-0459-FCB6-B4A0CEE7A366}"/>
          </ac:spMkLst>
        </pc:spChg>
        <pc:spChg chg="del">
          <ac:chgData name="Anushka Mondal" userId="S::923605836@sfsu.edu::6e036768-ce16-46e8-a7f8-b2ec56c34515" providerId="AD" clId="Web-{E892B200-74C2-4EAB-DF7E-EC36D7DBDB1A}" dt="2023-12-04T17:05:43.017" v="9"/>
          <ac:spMkLst>
            <pc:docMk/>
            <pc:sldMk cId="4286643385" sldId="311"/>
            <ac:spMk id="3" creationId="{511AB421-A8B7-B11E-A1B5-53164AD586CE}"/>
          </ac:spMkLst>
        </pc:spChg>
        <pc:spChg chg="del">
          <ac:chgData name="Anushka Mondal" userId="S::923605836@sfsu.edu::6e036768-ce16-46e8-a7f8-b2ec56c34515" providerId="AD" clId="Web-{E892B200-74C2-4EAB-DF7E-EC36D7DBDB1A}" dt="2023-12-04T17:05:43.017" v="9"/>
          <ac:spMkLst>
            <pc:docMk/>
            <pc:sldMk cId="4286643385" sldId="311"/>
            <ac:spMk id="4" creationId="{3E03FD95-0F4C-DB20-75AD-529AABA09A3D}"/>
          </ac:spMkLst>
        </pc:spChg>
        <pc:spChg chg="add mod ord">
          <ac:chgData name="Anushka Mondal" userId="S::923605836@sfsu.edu::6e036768-ce16-46e8-a7f8-b2ec56c34515" providerId="AD" clId="Web-{E892B200-74C2-4EAB-DF7E-EC36D7DBDB1A}" dt="2023-12-04T17:06:39.738" v="23" actId="20577"/>
          <ac:spMkLst>
            <pc:docMk/>
            <pc:sldMk cId="4286643385" sldId="311"/>
            <ac:spMk id="6" creationId="{084A971E-C864-ECFA-B7BA-37CFEF5956B1}"/>
          </ac:spMkLst>
        </pc:spChg>
        <pc:spChg chg="add del">
          <ac:chgData name="Anushka Mondal" userId="S::923605836@sfsu.edu::6e036768-ce16-46e8-a7f8-b2ec56c34515" providerId="AD" clId="Web-{E892B200-74C2-4EAB-DF7E-EC36D7DBDB1A}" dt="2023-12-04T17:06:20.409" v="14"/>
          <ac:spMkLst>
            <pc:docMk/>
            <pc:sldMk cId="4286643385" sldId="311"/>
            <ac:spMk id="11" creationId="{53F29798-D584-4792-9B62-3F5F5C36D619}"/>
          </ac:spMkLst>
        </pc:spChg>
        <pc:spChg chg="add">
          <ac:chgData name="Anushka Mondal" userId="S::923605836@sfsu.edu::6e036768-ce16-46e8-a7f8-b2ec56c34515" providerId="AD" clId="Web-{E892B200-74C2-4EAB-DF7E-EC36D7DBDB1A}" dt="2023-12-04T17:06:20.409" v="15"/>
          <ac:spMkLst>
            <pc:docMk/>
            <pc:sldMk cId="4286643385" sldId="311"/>
            <ac:spMk id="13" creationId="{D4771268-CB57-404A-9271-370EB28F6090}"/>
          </ac:spMkLst>
        </pc:spChg>
        <pc:picChg chg="add mod ord">
          <ac:chgData name="Anushka Mondal" userId="S::923605836@sfsu.edu::6e036768-ce16-46e8-a7f8-b2ec56c34515" providerId="AD" clId="Web-{E892B200-74C2-4EAB-DF7E-EC36D7DBDB1A}" dt="2023-12-04T17:06:20.409" v="15"/>
          <ac:picMkLst>
            <pc:docMk/>
            <pc:sldMk cId="4286643385" sldId="311"/>
            <ac:picMk id="5" creationId="{C9088B45-98E6-538D-5C28-AF7346311169}"/>
          </ac:picMkLst>
        </pc:picChg>
      </pc:sldChg>
    </pc:docChg>
  </pc:docChgLst>
  <pc:docChgLst>
    <pc:chgData name="Ananyaa Shahi" userId="S::923097614@sfsu.edu::d2ede188-7662-4336-a938-b72351ce7a75" providerId="AD" clId="Web-{25A60EEC-967A-C464-BF01-09606CC9542E}"/>
    <pc:docChg chg="mod addSld modSld addMainMaster delMainMaster modMainMaster setSldSz">
      <pc:chgData name="Ananyaa Shahi" userId="S::923097614@sfsu.edu::d2ede188-7662-4336-a938-b72351ce7a75" providerId="AD" clId="Web-{25A60EEC-967A-C464-BF01-09606CC9542E}" dt="2023-11-30T09:18:18.673" v="42" actId="20577"/>
      <pc:docMkLst>
        <pc:docMk/>
      </pc:docMkLst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3176565764" sldId="256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3176565764" sldId="256"/>
            <ac:spMk id="2" creationId="{BAA0144E-A0A9-F17A-E741-696F2D9C3803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3176565764" sldId="256"/>
            <ac:spMk id="3" creationId="{491605ED-5650-AB1A-421D-A5F8F42AABB7}"/>
          </ac:spMkLst>
        </pc:sp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176565764" sldId="256"/>
            <ac:picMk id="4" creationId="{9D2FB339-3816-1C75-CC47-2DC91F14D67E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16.802" v="26"/>
        <pc:sldMkLst>
          <pc:docMk/>
          <pc:sldMk cId="2686949141" sldId="257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686949141" sldId="257"/>
            <ac:spMk id="2" creationId="{76782164-9101-0CF0-0383-D7E3164FBF54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686949141" sldId="257"/>
            <ac:spMk id="3" creationId="{FE2A6131-BA3A-0B1B-DAC1-D0C0BD290167}"/>
          </ac:spMkLst>
        </pc:spChg>
      </pc:sldChg>
      <pc:sldChg chg="modSp mod modClrScheme chgLayout">
        <pc:chgData name="Ananyaa Shahi" userId="S::923097614@sfsu.edu::d2ede188-7662-4336-a938-b72351ce7a75" providerId="AD" clId="Web-{25A60EEC-967A-C464-BF01-09606CC9542E}" dt="2023-11-30T09:15:16.802" v="26"/>
        <pc:sldMkLst>
          <pc:docMk/>
          <pc:sldMk cId="2301575823" sldId="258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301575823" sldId="258"/>
            <ac:spMk id="2" creationId="{44928799-63DB-549A-A0EF-A54446AB55AD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301575823" sldId="258"/>
            <ac:spMk id="3" creationId="{3E47BDF9-7D4C-B949-C643-FC8AC007D33E}"/>
          </ac:spMkLst>
        </pc:spChg>
      </pc:sldChg>
      <pc:sldChg chg="addSp delSp modSp mod setBg modClrScheme setClrOvrMap chgLayout">
        <pc:chgData name="Ananyaa Shahi" userId="S::923097614@sfsu.edu::d2ede188-7662-4336-a938-b72351ce7a75" providerId="AD" clId="Web-{25A60EEC-967A-C464-BF01-09606CC9542E}" dt="2023-11-30T09:18:18.673" v="42" actId="20577"/>
        <pc:sldMkLst>
          <pc:docMk/>
          <pc:sldMk cId="3892091376" sldId="259"/>
        </pc:sldMkLst>
        <pc:spChg chg="del mod">
          <ac:chgData name="Ananyaa Shahi" userId="S::923097614@sfsu.edu::d2ede188-7662-4336-a938-b72351ce7a75" providerId="AD" clId="Web-{25A60EEC-967A-C464-BF01-09606CC9542E}" dt="2023-11-30T09:12:15.478" v="11"/>
          <ac:spMkLst>
            <pc:docMk/>
            <pc:sldMk cId="3892091376" sldId="259"/>
            <ac:spMk id="2" creationId="{945E9DBF-7181-6EE9-2B04-5A7E63905558}"/>
          </ac:spMkLst>
        </pc:spChg>
        <pc:spChg chg="mod ord">
          <ac:chgData name="Ananyaa Shahi" userId="S::923097614@sfsu.edu::d2ede188-7662-4336-a938-b72351ce7a75" providerId="AD" clId="Web-{25A60EEC-967A-C464-BF01-09606CC9542E}" dt="2023-11-30T09:18:18.673" v="42" actId="20577"/>
          <ac:spMkLst>
            <pc:docMk/>
            <pc:sldMk cId="3892091376" sldId="259"/>
            <ac:spMk id="3" creationId="{02DE980C-6CB8-509B-5C82-4B8C19224E9E}"/>
          </ac:spMkLst>
        </pc:spChg>
        <pc:spChg chg="add del mod">
          <ac:chgData name="Ananyaa Shahi" userId="S::923097614@sfsu.edu::d2ede188-7662-4336-a938-b72351ce7a75" providerId="AD" clId="Web-{25A60EEC-967A-C464-BF01-09606CC9542E}" dt="2023-11-30T09:17:13.231" v="30"/>
          <ac:spMkLst>
            <pc:docMk/>
            <pc:sldMk cId="3892091376" sldId="259"/>
            <ac:spMk id="9" creationId="{56688E73-49B9-4052-A836-D248C825D70D}"/>
          </ac:spMkLst>
        </pc:spChg>
        <pc:spChg chg="add del mod">
          <ac:chgData name="Ananyaa Shahi" userId="S::923097614@sfsu.edu::d2ede188-7662-4336-a938-b72351ce7a75" providerId="AD" clId="Web-{25A60EEC-967A-C464-BF01-09606CC9542E}" dt="2023-11-30T09:17:13.231" v="30"/>
          <ac:spMkLst>
            <pc:docMk/>
            <pc:sldMk cId="3892091376" sldId="259"/>
            <ac:spMk id="11" creationId="{5B6AEE0C-07FE-4154-BC7C-2F20530BC556}"/>
          </ac:spMkLst>
        </pc:spChg>
        <pc:spChg chg="add">
          <ac:chgData name="Ananyaa Shahi" userId="S::923097614@sfsu.edu::d2ede188-7662-4336-a938-b72351ce7a75" providerId="AD" clId="Web-{25A60EEC-967A-C464-BF01-09606CC9542E}" dt="2023-11-30T09:17:13.231" v="30"/>
          <ac:spMkLst>
            <pc:docMk/>
            <pc:sldMk cId="3892091376" sldId="259"/>
            <ac:spMk id="16" creationId="{9228552E-C8B1-4A80-8448-0787CE0FC704}"/>
          </ac:spMkLst>
        </pc:spChg>
        <pc:picChg chg="add mod">
          <ac:chgData name="Ananyaa Shahi" userId="S::923097614@sfsu.edu::d2ede188-7662-4336-a938-b72351ce7a75" providerId="AD" clId="Web-{25A60EEC-967A-C464-BF01-09606CC9542E}" dt="2023-11-30T09:17:34.420" v="32" actId="1076"/>
          <ac:picMkLst>
            <pc:docMk/>
            <pc:sldMk cId="3892091376" sldId="259"/>
            <ac:picMk id="5" creationId="{94A12970-6207-BF8C-AF05-C679E2ECD7A3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16.802" v="26"/>
        <pc:sldMkLst>
          <pc:docMk/>
          <pc:sldMk cId="886497058" sldId="260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886497058" sldId="260"/>
            <ac:spMk id="2" creationId="{2489914C-4B88-753F-E1E9-F8B1EF2946E4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886497058" sldId="260"/>
            <ac:spMk id="3" creationId="{40BD1DBB-AEED-60E5-CCDC-32B927FE59E4}"/>
          </ac:spMkLst>
        </pc:sp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1935243471" sldId="261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935243471" sldId="261"/>
            <ac:spMk id="2" creationId="{DAEB4FDC-2326-12D6-32DD-8007054D431F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935243471" sldId="261"/>
            <ac:spMk id="3" creationId="{4C46EDAF-A999-64EF-79A1-61EB573D7188}"/>
          </ac:spMkLst>
        </pc:sp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1935243471" sldId="261"/>
            <ac:picMk id="4" creationId="{FC3FCAF7-3E01-867D-7F57-F98296D53C5B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1935243471" sldId="261"/>
            <ac:picMk id="5" creationId="{090BE30E-A015-66DD-F521-00A4EEE8D152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1935243471" sldId="261"/>
            <ac:picMk id="8" creationId="{3661596A-F265-80CA-A146-A247E657B808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3376663079" sldId="262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3376663079" sldId="262"/>
            <ac:spMk id="2" creationId="{4D5AC544-6B75-3BF3-C089-E4ED2EE9106C}"/>
          </ac:spMkLst>
        </pc:spChg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3376663079" sldId="262"/>
            <ac:spMk id="5" creationId="{E66FE85A-E211-95B0-4AF7-9B85312891D9}"/>
          </ac:spMkLst>
        </pc:spChg>
        <pc:picChg chg="mod or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376663079" sldId="262"/>
            <ac:picMk id="4" creationId="{4D36A6A6-B6F7-FA8E-9652-67D54D7ECB9F}"/>
          </ac:picMkLst>
        </pc:picChg>
      </pc:sldChg>
      <pc:sldChg chg="addSp modSp mod setBg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1133715546" sldId="263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133715546" sldId="263"/>
            <ac:spMk id="2" creationId="{BA443DEB-F105-1CF2-3B55-5AF5534DA099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133715546" sldId="263"/>
            <ac:spMk id="3" creationId="{01858D89-76F0-7DF9-5844-8F90C7C4FE12}"/>
          </ac:spMkLst>
        </pc:spChg>
        <pc:spChg chg="add 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133715546" sldId="263"/>
            <ac:spMk id="9" creationId="{C1DD1A8A-57D5-4A81-AD04-532B043C5611}"/>
          </ac:spMkLst>
        </pc:spChg>
        <pc:spChg chg="add 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1133715546" sldId="263"/>
            <ac:spMk id="11" creationId="{007891EC-4501-44ED-A8C8-B11B6DB767AB}"/>
          </ac:spMkLst>
        </pc:spChg>
        <pc:picChg chg="add 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1133715546" sldId="263"/>
            <ac:picMk id="5" creationId="{7D8529B8-B0A6-8071-98E2-0D6CFA203C08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81076780" sldId="264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81076780" sldId="264"/>
            <ac:spMk id="2" creationId="{DAEB4FDC-2326-12D6-32DD-8007054D431F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81076780" sldId="264"/>
            <ac:spMk id="3" creationId="{4C46EDAF-A999-64EF-79A1-61EB573D7188}"/>
          </ac:spMkLst>
        </pc:sp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81076780" sldId="264"/>
            <ac:picMk id="6" creationId="{75535C44-D55C-D28F-6432-5195C9184F0E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81076780" sldId="264"/>
            <ac:picMk id="9" creationId="{5D174509-AFF4-8C32-00AA-A41AA0586838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81076780" sldId="264"/>
            <ac:picMk id="10" creationId="{6DF7DEC4-CFEC-4E5E-D94C-27D676C45640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636611704" sldId="265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636611704" sldId="265"/>
            <ac:spMk id="2" creationId="{9B0E4E3E-9789-183F-5603-43E1EB27CACE}"/>
          </ac:spMkLst>
        </pc:spChg>
        <pc:picChg chg="mod or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636611704" sldId="265"/>
            <ac:picMk id="4" creationId="{5E144482-24B8-A7B6-4B94-A0BDB8411DDD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636611704" sldId="265"/>
            <ac:picMk id="5" creationId="{E37CF97A-38B0-07D4-20B0-729D1911EA72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3683324151" sldId="266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3683324151" sldId="266"/>
            <ac:spMk id="2" creationId="{A4B28FFC-C327-0697-13EF-6823A0C12BC6}"/>
          </ac:spMkLst>
        </pc:spChg>
        <pc:picChg chg="mod or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683324151" sldId="266"/>
            <ac:picMk id="4" creationId="{365CFEA9-3CF7-6DEB-2924-3F7DEB8B14A5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683324151" sldId="266"/>
            <ac:picMk id="5" creationId="{A4C78E67-E3EF-4CF2-D266-336B89B11F35}"/>
          </ac:picMkLst>
        </pc:picChg>
      </pc:sldChg>
      <pc:sldChg chg="modSp mod modClrScheme chgLayout">
        <pc:chgData name="Ananyaa Shahi" userId="S::923097614@sfsu.edu::d2ede188-7662-4336-a938-b72351ce7a75" providerId="AD" clId="Web-{25A60EEC-967A-C464-BF01-09606CC9542E}" dt="2023-11-30T09:15:38.085" v="27"/>
        <pc:sldMkLst>
          <pc:docMk/>
          <pc:sldMk cId="3023282598" sldId="267"/>
        </pc:sldMkLst>
        <pc:spChg chg="mod or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k cId="3023282598" sldId="267"/>
            <ac:spMk id="2" creationId="{942BD752-E227-837A-9387-28F149BD3C71}"/>
          </ac:spMkLst>
        </pc:spChg>
        <pc:picChg chg="mod or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023282598" sldId="267"/>
            <ac:picMk id="8" creationId="{E0C01F6F-2506-4B39-49E0-F022D449225B}"/>
          </ac:picMkLst>
        </pc:picChg>
        <pc:picChg chg="mod">
          <ac:chgData name="Ananyaa Shahi" userId="S::923097614@sfsu.edu::d2ede188-7662-4336-a938-b72351ce7a75" providerId="AD" clId="Web-{25A60EEC-967A-C464-BF01-09606CC9542E}" dt="2023-11-30T09:15:38.085" v="27"/>
          <ac:picMkLst>
            <pc:docMk/>
            <pc:sldMk cId="3023282598" sldId="267"/>
            <ac:picMk id="9" creationId="{C8D74729-E8AE-1E25-4990-9BC6691C646A}"/>
          </ac:picMkLst>
        </pc:picChg>
      </pc:sldChg>
      <pc:sldChg chg="modSp new mod modClrScheme chgLayout">
        <pc:chgData name="Ananyaa Shahi" userId="S::923097614@sfsu.edu::d2ede188-7662-4336-a938-b72351ce7a75" providerId="AD" clId="Web-{25A60EEC-967A-C464-BF01-09606CC9542E}" dt="2023-11-30T09:15:16.802" v="26"/>
        <pc:sldMkLst>
          <pc:docMk/>
          <pc:sldMk cId="1995458802" sldId="268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1995458802" sldId="268"/>
            <ac:spMk id="2" creationId="{3E68FCCA-47B1-9B9B-D9DC-8B20B3A38B05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1995458802" sldId="268"/>
            <ac:spMk id="3" creationId="{2743A972-13DF-E43F-D3C9-365AB87EE423}"/>
          </ac:spMkLst>
        </pc:spChg>
      </pc:sldChg>
      <pc:sldChg chg="modSp new mod modClrScheme chgLayout">
        <pc:chgData name="Ananyaa Shahi" userId="S::923097614@sfsu.edu::d2ede188-7662-4336-a938-b72351ce7a75" providerId="AD" clId="Web-{25A60EEC-967A-C464-BF01-09606CC9542E}" dt="2023-11-30T09:15:16.802" v="26"/>
        <pc:sldMkLst>
          <pc:docMk/>
          <pc:sldMk cId="297374696" sldId="269"/>
        </pc:sldMkLst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97374696" sldId="269"/>
            <ac:spMk id="2" creationId="{75CC321C-FEA3-DD62-C41D-FE6C264D2F87}"/>
          </ac:spMkLst>
        </pc:spChg>
        <pc:spChg chg="mod ord">
          <ac:chgData name="Ananyaa Shahi" userId="S::923097614@sfsu.edu::d2ede188-7662-4336-a938-b72351ce7a75" providerId="AD" clId="Web-{25A60EEC-967A-C464-BF01-09606CC9542E}" dt="2023-11-30T09:15:16.802" v="26"/>
          <ac:spMkLst>
            <pc:docMk/>
            <pc:sldMk cId="297374696" sldId="269"/>
            <ac:spMk id="3" creationId="{6CAF9FD5-7233-F29D-2E01-07C5CE6EA941}"/>
          </ac:spMkLst>
        </pc:spChg>
      </pc:sldChg>
      <pc:sldMasterChg chg="modSp del delSldLayout modSldLayout">
        <pc:chgData name="Ananyaa Shahi" userId="S::923097614@sfsu.edu::d2ede188-7662-4336-a938-b72351ce7a75" providerId="AD" clId="Web-{25A60EEC-967A-C464-BF01-09606CC9542E}" dt="2023-11-30T09:15:16.802" v="26"/>
        <pc:sldMasterMkLst>
          <pc:docMk/>
          <pc:sldMasterMk cId="2146787246" sldId="2147483648"/>
        </pc:sldMasterMkLst>
        <pc:spChg chg="mod">
          <ac:chgData name="Ananyaa Shahi" userId="S::923097614@sfsu.edu::d2ede188-7662-4336-a938-b72351ce7a75" providerId="AD" clId="Web-{25A60EEC-967A-C464-BF01-09606CC9542E}" dt="2023-11-30T09:15:15.927" v="25"/>
          <ac:spMkLst>
            <pc:docMk/>
            <pc:sldMasterMk cId="2146787246" sldId="2147483648"/>
            <ac:spMk id="2" creationId="{1EB7BCD8-C891-9F1B-D551-0A521FBF3CC6}"/>
          </ac:spMkLst>
        </pc:spChg>
        <pc:spChg chg="mod">
          <ac:chgData name="Ananyaa Shahi" userId="S::923097614@sfsu.edu::d2ede188-7662-4336-a938-b72351ce7a75" providerId="AD" clId="Web-{25A60EEC-967A-C464-BF01-09606CC9542E}" dt="2023-11-30T09:15:15.927" v="25"/>
          <ac:spMkLst>
            <pc:docMk/>
            <pc:sldMasterMk cId="2146787246" sldId="2147483648"/>
            <ac:spMk id="3" creationId="{012E0A62-4FE3-5E01-C9F3-B32C3D785A1F}"/>
          </ac:spMkLst>
        </pc:spChg>
        <pc:spChg chg="mod">
          <ac:chgData name="Ananyaa Shahi" userId="S::923097614@sfsu.edu::d2ede188-7662-4336-a938-b72351ce7a75" providerId="AD" clId="Web-{25A60EEC-967A-C464-BF01-09606CC9542E}" dt="2023-11-30T09:15:15.927" v="25"/>
          <ac:spMkLst>
            <pc:docMk/>
            <pc:sldMasterMk cId="2146787246" sldId="2147483648"/>
            <ac:spMk id="4" creationId="{A6612BD5-9E88-8BBB-D065-C22B50A96CBE}"/>
          </ac:spMkLst>
        </pc:spChg>
        <pc:spChg chg="mod">
          <ac:chgData name="Ananyaa Shahi" userId="S::923097614@sfsu.edu::d2ede188-7662-4336-a938-b72351ce7a75" providerId="AD" clId="Web-{25A60EEC-967A-C464-BF01-09606CC9542E}" dt="2023-11-30T09:15:15.927" v="25"/>
          <ac:spMkLst>
            <pc:docMk/>
            <pc:sldMasterMk cId="2146787246" sldId="2147483648"/>
            <ac:spMk id="5" creationId="{7135EA9B-C99E-4095-8015-5E6F0ACFB0BD}"/>
          </ac:spMkLst>
        </pc:spChg>
        <pc:spChg chg="mod">
          <ac:chgData name="Ananyaa Shahi" userId="S::923097614@sfsu.edu::d2ede188-7662-4336-a938-b72351ce7a75" providerId="AD" clId="Web-{25A60EEC-967A-C464-BF01-09606CC9542E}" dt="2023-11-30T09:15:15.927" v="25"/>
          <ac:spMkLst>
            <pc:docMk/>
            <pc:sldMasterMk cId="2146787246" sldId="2147483648"/>
            <ac:spMk id="6" creationId="{54ED25CF-4BE0-7EC9-90D8-14C284E0881C}"/>
          </ac:spMkLst>
        </pc:sp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1448329210" sldId="2147483649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448329210" sldId="2147483649"/>
              <ac:spMk id="2" creationId="{EF8FAC20-54FD-538F-D027-F0E55673E43B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448329210" sldId="2147483649"/>
              <ac:spMk id="3" creationId="{0F910FE2-C942-05E7-62E6-9E352C5667F8}"/>
            </ac:spMkLst>
          </pc:spChg>
        </pc:sldLayoutChg>
        <pc:sldLayoutChg chg="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309766331" sldId="2147483650"/>
          </pc:sldLayoutMkLst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1447908829" sldId="2147483651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447908829" sldId="2147483651"/>
              <ac:spMk id="2" creationId="{C573A19E-0885-6954-9BD4-97F92D3625A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447908829" sldId="2147483651"/>
              <ac:spMk id="3" creationId="{FCCB1016-BA5A-C519-EBEC-BD408603575B}"/>
            </ac:spMkLst>
          </pc:spChg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1328134819" sldId="2147483652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328134819" sldId="2147483652"/>
              <ac:spMk id="3" creationId="{4B34051A-5FD6-A678-6654-EB64C4C8EC72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1328134819" sldId="2147483652"/>
              <ac:spMk id="4" creationId="{87624A73-7269-2D0A-3219-A1EA4AD6F541}"/>
            </ac:spMkLst>
          </pc:spChg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4098857842" sldId="2147483653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4098857842" sldId="2147483653"/>
              <ac:spMk id="2" creationId="{69C701A3-FB25-63EE-6C2F-AC7D50D967CE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4098857842" sldId="2147483653"/>
              <ac:spMk id="3" creationId="{11EF1977-4679-9AA4-842C-E0F0DBA07F5F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4098857842" sldId="2147483653"/>
              <ac:spMk id="4" creationId="{7D8E08A2-014D-E08A-CAA4-77B95470E5C9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4098857842" sldId="2147483653"/>
              <ac:spMk id="5" creationId="{8564FBC1-0F31-B00F-E683-DEB70577D954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4098857842" sldId="2147483653"/>
              <ac:spMk id="6" creationId="{7B72CE7F-D9CB-102D-304B-F5F6D90AAD4B}"/>
            </ac:spMkLst>
          </pc:spChg>
        </pc:sldLayoutChg>
        <pc:sldLayoutChg chg="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1641814362" sldId="2147483654"/>
          </pc:sldLayoutMkLst>
        </pc:sldLayoutChg>
        <pc:sldLayoutChg chg="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643185" sldId="2147483655"/>
          </pc:sldLayoutMkLst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2804968285" sldId="2147483656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804968285" sldId="2147483656"/>
              <ac:spMk id="2" creationId="{6B203F4C-FBA3-FB03-5B03-CA2E6B52C21C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804968285" sldId="2147483656"/>
              <ac:spMk id="3" creationId="{7E107CF6-55E6-D824-C23B-BCB991F071CD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804968285" sldId="2147483656"/>
              <ac:spMk id="4" creationId="{A4C9100F-74F4-C2E0-66F9-BF83B3CE528C}"/>
            </ac:spMkLst>
          </pc:spChg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2213049117" sldId="2147483657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213049117" sldId="2147483657"/>
              <ac:spMk id="2" creationId="{19A02BC3-21D4-F054-467A-D4C3A5A656CC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213049117" sldId="2147483657"/>
              <ac:spMk id="3" creationId="{11D877ED-3D35-412C-8BAD-C1853220785D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2213049117" sldId="2147483657"/>
              <ac:spMk id="4" creationId="{FE92D88C-A57C-ADD8-90B8-17DC86927D8D}"/>
            </ac:spMkLst>
          </pc:spChg>
        </pc:sldLayoutChg>
        <pc:sldLayoutChg chg="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4196993873" sldId="2147483658"/>
          </pc:sldLayoutMkLst>
        </pc:sldLayoutChg>
        <pc:sldLayoutChg chg="modSp del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2146787246" sldId="2147483648"/>
            <pc:sldLayoutMk cId="3833828236" sldId="2147483659"/>
          </pc:sldLayoutMkLst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3833828236" sldId="2147483659"/>
              <ac:spMk id="2" creationId="{DEEE26B3-8ABB-8361-7251-12C9393B5F29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15.927" v="25"/>
            <ac:spMkLst>
              <pc:docMk/>
              <pc:sldMasterMk cId="2146787246" sldId="2147483648"/>
              <pc:sldLayoutMk cId="3833828236" sldId="2147483659"/>
              <ac:spMk id="3" creationId="{6050B745-F572-3059-FE54-B0E1573D17B4}"/>
            </ac:spMkLst>
          </pc:spChg>
        </pc:sldLayoutChg>
      </pc:sldMasterChg>
      <pc:sldMasterChg chg="modSp add addSldLayout modSldLayout">
        <pc:chgData name="Ananyaa Shahi" userId="S::923097614@sfsu.edu::d2ede188-7662-4336-a938-b72351ce7a75" providerId="AD" clId="Web-{25A60EEC-967A-C464-BF01-09606CC9542E}" dt="2023-11-30T09:15:38.085" v="27"/>
        <pc:sldMasterMkLst>
          <pc:docMk/>
          <pc:sldMasterMk cId="1460467497" sldId="2147483660"/>
        </pc:sldMasterMkLst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asterMk cId="1460467497" sldId="2147483660"/>
            <ac:spMk id="2" creationId="{00000000-0000-0000-0000-000000000000}"/>
          </ac:spMkLst>
        </pc:spChg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asterMk cId="1460467497" sldId="2147483660"/>
            <ac:spMk id="3" creationId="{00000000-0000-0000-0000-000000000000}"/>
          </ac:spMkLst>
        </pc:spChg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asterMk cId="1460467497" sldId="2147483660"/>
            <ac:spMk id="4" creationId="{00000000-0000-0000-0000-000000000000}"/>
          </ac:spMkLst>
        </pc:spChg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asterMk cId="1460467497" sldId="2147483660"/>
            <ac:spMk id="5" creationId="{00000000-0000-0000-0000-000000000000}"/>
          </ac:spMkLst>
        </pc:spChg>
        <pc:spChg chg="mod">
          <ac:chgData name="Ananyaa Shahi" userId="S::923097614@sfsu.edu::d2ede188-7662-4336-a938-b72351ce7a75" providerId="AD" clId="Web-{25A60EEC-967A-C464-BF01-09606CC9542E}" dt="2023-11-30T09:15:38.085" v="27"/>
          <ac:spMkLst>
            <pc:docMk/>
            <pc:sldMasterMk cId="1460467497" sldId="2147483660"/>
            <ac:spMk id="6" creationId="{00000000-0000-0000-0000-000000000000}"/>
          </ac:spMkLst>
        </pc:sp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4264065263" sldId="2147483661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4264065263" sldId="2147483661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4264065263" sldId="2147483661"/>
              <ac:spMk id="3" creationId="{00000000-0000-0000-0000-000000000000}"/>
            </ac:spMkLst>
          </pc:spChg>
        </pc:sldLayoutChg>
        <pc:sldLayoutChg chg="add mod replId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1460467497" sldId="2147483660"/>
            <pc:sldLayoutMk cId="2899106694" sldId="2147483662"/>
          </pc:sldLayoutMkLst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128260591" sldId="2147483663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28260591" sldId="2147483663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28260591" sldId="2147483663"/>
              <ac:spMk id="3" creationId="{00000000-0000-0000-0000-000000000000}"/>
            </ac:spMkLst>
          </pc:spChg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2735795564" sldId="2147483664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2735795564" sldId="2147483664"/>
              <ac:spMk id="3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2735795564" sldId="2147483664"/>
              <ac:spMk id="4" creationId="{00000000-0000-0000-0000-000000000000}"/>
            </ac:spMkLst>
          </pc:spChg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1865137892" sldId="2147483665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865137892" sldId="2147483665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865137892" sldId="2147483665"/>
              <ac:spMk id="3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865137892" sldId="2147483665"/>
              <ac:spMk id="4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865137892" sldId="2147483665"/>
              <ac:spMk id="5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1865137892" sldId="2147483665"/>
              <ac:spMk id="6" creationId="{00000000-0000-0000-0000-000000000000}"/>
            </ac:spMkLst>
          </pc:spChg>
        </pc:sldLayoutChg>
        <pc:sldLayoutChg chg="add mod replId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1460467497" sldId="2147483660"/>
            <pc:sldLayoutMk cId="4034804803" sldId="2147483666"/>
          </pc:sldLayoutMkLst>
        </pc:sldLayoutChg>
        <pc:sldLayoutChg chg="add mod replId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1460467497" sldId="2147483660"/>
            <pc:sldLayoutMk cId="3300860381" sldId="2147483667"/>
          </pc:sldLayoutMkLst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3933890761" sldId="2147483668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3933890761" sldId="2147483668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3933890761" sldId="2147483668"/>
              <ac:spMk id="3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3933890761" sldId="2147483668"/>
              <ac:spMk id="4" creationId="{00000000-0000-0000-0000-000000000000}"/>
            </ac:spMkLst>
          </pc:spChg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2766111624" sldId="2147483669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2766111624" sldId="2147483669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2766111624" sldId="2147483669"/>
              <ac:spMk id="3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2766111624" sldId="2147483669"/>
              <ac:spMk id="4" creationId="{00000000-0000-0000-0000-000000000000}"/>
            </ac:spMkLst>
          </pc:spChg>
        </pc:sldLayoutChg>
        <pc:sldLayoutChg chg="add mod replId">
          <pc:chgData name="Ananyaa Shahi" userId="S::923097614@sfsu.edu::d2ede188-7662-4336-a938-b72351ce7a75" providerId="AD" clId="Web-{25A60EEC-967A-C464-BF01-09606CC9542E}" dt="2023-11-30T09:15:16.802" v="26"/>
          <pc:sldLayoutMkLst>
            <pc:docMk/>
            <pc:sldMasterMk cId="1460467497" sldId="2147483660"/>
            <pc:sldLayoutMk cId="2187318138" sldId="2147483670"/>
          </pc:sldLayoutMkLst>
        </pc:sldLayoutChg>
        <pc:sldLayoutChg chg="modSp add mod replId">
          <pc:chgData name="Ananyaa Shahi" userId="S::923097614@sfsu.edu::d2ede188-7662-4336-a938-b72351ce7a75" providerId="AD" clId="Web-{25A60EEC-967A-C464-BF01-09606CC9542E}" dt="2023-11-30T09:15:38.085" v="27"/>
          <pc:sldLayoutMkLst>
            <pc:docMk/>
            <pc:sldMasterMk cId="1460467497" sldId="2147483660"/>
            <pc:sldLayoutMk cId="3107693438" sldId="2147483671"/>
          </pc:sldLayoutMkLst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3107693438" sldId="2147483671"/>
              <ac:spMk id="2" creationId="{00000000-0000-0000-0000-000000000000}"/>
            </ac:spMkLst>
          </pc:spChg>
          <pc:spChg chg="mod">
            <ac:chgData name="Ananyaa Shahi" userId="S::923097614@sfsu.edu::d2ede188-7662-4336-a938-b72351ce7a75" providerId="AD" clId="Web-{25A60EEC-967A-C464-BF01-09606CC9542E}" dt="2023-11-30T09:15:38.085" v="27"/>
            <ac:spMkLst>
              <pc:docMk/>
              <pc:sldMasterMk cId="1460467497" sldId="2147483660"/>
              <pc:sldLayoutMk cId="310769343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Anushka Mondal" userId="S::923605836@sfsu.edu::6e036768-ce16-46e8-a7f8-b2ec56c34515" providerId="AD" clId="Web-{C150E2CE-7A5E-5D28-95D4-1F0B72E33602}"/>
    <pc:docChg chg="modSld">
      <pc:chgData name="Anushka Mondal" userId="S::923605836@sfsu.edu::6e036768-ce16-46e8-a7f8-b2ec56c34515" providerId="AD" clId="Web-{C150E2CE-7A5E-5D28-95D4-1F0B72E33602}" dt="2023-12-04T17:52:57.618" v="1" actId="20577"/>
      <pc:docMkLst>
        <pc:docMk/>
      </pc:docMkLst>
      <pc:sldChg chg="modSp">
        <pc:chgData name="Anushka Mondal" userId="S::923605836@sfsu.edu::6e036768-ce16-46e8-a7f8-b2ec56c34515" providerId="AD" clId="Web-{C150E2CE-7A5E-5D28-95D4-1F0B72E33602}" dt="2023-12-04T17:52:57.618" v="1" actId="20577"/>
        <pc:sldMkLst>
          <pc:docMk/>
          <pc:sldMk cId="655100597" sldId="278"/>
        </pc:sldMkLst>
        <pc:spChg chg="mod">
          <ac:chgData name="Anushka Mondal" userId="S::923605836@sfsu.edu::6e036768-ce16-46e8-a7f8-b2ec56c34515" providerId="AD" clId="Web-{C150E2CE-7A5E-5D28-95D4-1F0B72E33602}" dt="2023-12-04T17:52:57.618" v="1" actId="20577"/>
          <ac:spMkLst>
            <pc:docMk/>
            <pc:sldMk cId="655100597" sldId="278"/>
            <ac:spMk id="25" creationId="{BCB63E83-6858-71D9-2C0E-25C1E36BDC37}"/>
          </ac:spMkLst>
        </pc:spChg>
      </pc:sldChg>
    </pc:docChg>
  </pc:docChgLst>
  <pc:docChgLst>
    <pc:chgData name="Vivid Liu" userId="S::923683836@sfsu.edu::dfc2647b-128f-446f-b94d-bcda549ac84d" providerId="AD" clId="Web-{3ACBFD6D-411B-1BB2-724E-1BF3998A3FE6}"/>
    <pc:docChg chg="">
      <pc:chgData name="Vivid Liu" userId="S::923683836@sfsu.edu::dfc2647b-128f-446f-b94d-bcda549ac84d" providerId="AD" clId="Web-{3ACBFD6D-411B-1BB2-724E-1BF3998A3FE6}" dt="2023-12-04T23:22:54.759" v="2"/>
      <pc:docMkLst>
        <pc:docMk/>
      </pc:docMkLst>
      <pc:sldChg chg="delCm">
        <pc:chgData name="Vivid Liu" userId="S::923683836@sfsu.edu::dfc2647b-128f-446f-b94d-bcda549ac84d" providerId="AD" clId="Web-{3ACBFD6D-411B-1BB2-724E-1BF3998A3FE6}" dt="2023-12-04T23:22:54.759" v="2"/>
        <pc:sldMkLst>
          <pc:docMk/>
          <pc:sldMk cId="81076780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ivid Liu" userId="S::923683836@sfsu.edu::dfc2647b-128f-446f-b94d-bcda549ac84d" providerId="AD" clId="Web-{3ACBFD6D-411B-1BB2-724E-1BF3998A3FE6}" dt="2023-12-04T23:22:50.915" v="1"/>
              <pc2:cmMkLst xmlns:pc2="http://schemas.microsoft.com/office/powerpoint/2019/9/main/command">
                <pc:docMk/>
                <pc:sldMk cId="81076780" sldId="264"/>
                <pc2:cmMk id="{9EC6D840-49E8-4A7A-A02A-F795768AFCF0}"/>
              </pc2:cmMkLst>
            </pc226:cmChg>
            <pc226:cmChg xmlns:pc226="http://schemas.microsoft.com/office/powerpoint/2022/06/main/command" chg="del">
              <pc226:chgData name="Vivid Liu" userId="S::923683836@sfsu.edu::dfc2647b-128f-446f-b94d-bcda549ac84d" providerId="AD" clId="Web-{3ACBFD6D-411B-1BB2-724E-1BF3998A3FE6}" dt="2023-12-04T23:22:54.759" v="2"/>
              <pc2:cmMkLst xmlns:pc2="http://schemas.microsoft.com/office/powerpoint/2019/9/main/command">
                <pc:docMk/>
                <pc:sldMk cId="81076780" sldId="264"/>
                <pc2:cmMk id="{C4EFB7B1-8C17-4AEE-814A-C23941651153}"/>
              </pc2:cmMkLst>
            </pc226:cmChg>
          </p:ext>
        </pc:extLst>
      </pc:sldChg>
      <pc:sldChg chg="delCm">
        <pc:chgData name="Vivid Liu" userId="S::923683836@sfsu.edu::dfc2647b-128f-446f-b94d-bcda549ac84d" providerId="AD" clId="Web-{3ACBFD6D-411B-1BB2-724E-1BF3998A3FE6}" dt="2023-12-04T23:22:45.837" v="0"/>
        <pc:sldMkLst>
          <pc:docMk/>
          <pc:sldMk cId="636611704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ivid Liu" userId="S::923683836@sfsu.edu::dfc2647b-128f-446f-b94d-bcda549ac84d" providerId="AD" clId="Web-{3ACBFD6D-411B-1BB2-724E-1BF3998A3FE6}" dt="2023-12-04T23:22:45.837" v="0"/>
              <pc2:cmMkLst xmlns:pc2="http://schemas.microsoft.com/office/powerpoint/2019/9/main/command">
                <pc:docMk/>
                <pc:sldMk cId="636611704" sldId="265"/>
                <pc2:cmMk id="{2D723025-492A-4D28-BCFF-241B1CF0738A}"/>
              </pc2:cmMkLst>
            </pc226:cmChg>
          </p:ext>
        </pc:extLst>
      </pc:sldChg>
    </pc:docChg>
  </pc:docChgLst>
  <pc:docChgLst>
    <pc:chgData name="Bhakti Pandurang Kate" userId="S::923714217@sfsu.edu::659efbbc-228e-41d0-b3e2-870320c30539" providerId="AD" clId="Web-{D70CC0B6-53BF-29F4-55D6-4CDAE8482AC9}"/>
    <pc:docChg chg="addSld delSld modSld sldOrd">
      <pc:chgData name="Bhakti Pandurang Kate" userId="S::923714217@sfsu.edu::659efbbc-228e-41d0-b3e2-870320c30539" providerId="AD" clId="Web-{D70CC0B6-53BF-29F4-55D6-4CDAE8482AC9}" dt="2023-12-05T00:14:17.803" v="340"/>
      <pc:docMkLst>
        <pc:docMk/>
      </pc:docMkLst>
      <pc:sldChg chg="mod modShow">
        <pc:chgData name="Bhakti Pandurang Kate" userId="S::923714217@sfsu.edu::659efbbc-228e-41d0-b3e2-870320c30539" providerId="AD" clId="Web-{D70CC0B6-53BF-29F4-55D6-4CDAE8482AC9}" dt="2023-12-04T23:57:40.030" v="234"/>
        <pc:sldMkLst>
          <pc:docMk/>
          <pc:sldMk cId="3892091376" sldId="259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47:06.739" v="70"/>
        <pc:sldMkLst>
          <pc:docMk/>
          <pc:sldMk cId="4291542358" sldId="296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47:06.786" v="71"/>
        <pc:sldMkLst>
          <pc:docMk/>
          <pc:sldMk cId="365537917" sldId="297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51:36.109" v="137"/>
        <pc:sldMkLst>
          <pc:docMk/>
          <pc:sldMk cId="3714704979" sldId="298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55:24.743" v="199"/>
        <pc:sldMkLst>
          <pc:docMk/>
          <pc:sldMk cId="638431696" sldId="299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57:40.108" v="235"/>
        <pc:sldMkLst>
          <pc:docMk/>
          <pc:sldMk cId="991238194" sldId="300"/>
        </pc:sldMkLst>
      </pc:sldChg>
      <pc:sldChg chg="addSp delSp modSp ord">
        <pc:chgData name="Bhakti Pandurang Kate" userId="S::923714217@sfsu.edu::659efbbc-228e-41d0-b3e2-870320c30539" providerId="AD" clId="Web-{D70CC0B6-53BF-29F4-55D6-4CDAE8482AC9}" dt="2023-12-05T00:05:13.485" v="301"/>
        <pc:sldMkLst>
          <pc:docMk/>
          <pc:sldMk cId="1270597091" sldId="301"/>
        </pc:sldMkLst>
        <pc:spChg chg="del mod">
          <ac:chgData name="Bhakti Pandurang Kate" userId="S::923714217@sfsu.edu::659efbbc-228e-41d0-b3e2-870320c30539" providerId="AD" clId="Web-{D70CC0B6-53BF-29F4-55D6-4CDAE8482AC9}" dt="2023-12-05T00:02:07.571" v="280"/>
          <ac:spMkLst>
            <pc:docMk/>
            <pc:sldMk cId="1270597091" sldId="301"/>
            <ac:spMk id="2" creationId="{CA54C4FD-CDA8-6443-B66E-5A12595C4B4D}"/>
          </ac:spMkLst>
        </pc:spChg>
        <pc:spChg chg="mod">
          <ac:chgData name="Bhakti Pandurang Kate" userId="S::923714217@sfsu.edu::659efbbc-228e-41d0-b3e2-870320c30539" providerId="AD" clId="Web-{D70CC0B6-53BF-29F4-55D6-4CDAE8482AC9}" dt="2023-12-05T00:05:08.860" v="300" actId="20577"/>
          <ac:spMkLst>
            <pc:docMk/>
            <pc:sldMk cId="1270597091" sldId="301"/>
            <ac:spMk id="3" creationId="{E1635064-26CC-E63B-B0F7-4EB863972960}"/>
          </ac:spMkLst>
        </pc:spChg>
        <pc:spChg chg="del mod">
          <ac:chgData name="Bhakti Pandurang Kate" userId="S::923714217@sfsu.edu::659efbbc-228e-41d0-b3e2-870320c30539" providerId="AD" clId="Web-{D70CC0B6-53BF-29F4-55D6-4CDAE8482AC9}" dt="2023-12-05T00:05:13.485" v="301"/>
          <ac:spMkLst>
            <pc:docMk/>
            <pc:sldMk cId="1270597091" sldId="301"/>
            <ac:spMk id="4" creationId="{1472F2BF-AA00-1B73-8E06-524417418D59}"/>
          </ac:spMkLst>
        </pc:spChg>
        <pc:spChg chg="add mod">
          <ac:chgData name="Bhakti Pandurang Kate" userId="S::923714217@sfsu.edu::659efbbc-228e-41d0-b3e2-870320c30539" providerId="AD" clId="Web-{D70CC0B6-53BF-29F4-55D6-4CDAE8482AC9}" dt="2023-12-05T00:02:15.150" v="285" actId="20577"/>
          <ac:spMkLst>
            <pc:docMk/>
            <pc:sldMk cId="1270597091" sldId="301"/>
            <ac:spMk id="6" creationId="{AE86E3BE-C8A5-B209-E262-EEF9874B6AA9}"/>
          </ac:spMkLst>
        </pc:spChg>
        <pc:picChg chg="add del mod">
          <ac:chgData name="Bhakti Pandurang Kate" userId="S::923714217@sfsu.edu::659efbbc-228e-41d0-b3e2-870320c30539" providerId="AD" clId="Web-{D70CC0B6-53BF-29F4-55D6-4CDAE8482AC9}" dt="2023-12-05T00:04:34.577" v="290"/>
          <ac:picMkLst>
            <pc:docMk/>
            <pc:sldMk cId="1270597091" sldId="301"/>
            <ac:picMk id="7" creationId="{F307CE7B-A7F5-571A-DF0D-45A74D86473F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5T00:04:47.390" v="296" actId="1076"/>
          <ac:picMkLst>
            <pc:docMk/>
            <pc:sldMk cId="1270597091" sldId="301"/>
            <ac:picMk id="8" creationId="{E05EF126-42AB-693C-2F3D-1FFF288B09E5}"/>
          </ac:picMkLst>
        </pc:picChg>
      </pc:sldChg>
      <pc:sldChg chg="mod modShow">
        <pc:chgData name="Bhakti Pandurang Kate" userId="S::923714217@sfsu.edu::659efbbc-228e-41d0-b3e2-870320c30539" providerId="AD" clId="Web-{D70CC0B6-53BF-29F4-55D6-4CDAE8482AC9}" dt="2023-12-04T23:57:39.889" v="233"/>
        <pc:sldMkLst>
          <pc:docMk/>
          <pc:sldMk cId="1213780254" sldId="309"/>
        </pc:sldMkLst>
      </pc:sldChg>
      <pc:sldChg chg="mod modShow">
        <pc:chgData name="Bhakti Pandurang Kate" userId="S::923714217@sfsu.edu::659efbbc-228e-41d0-b3e2-870320c30539" providerId="AD" clId="Web-{D70CC0B6-53BF-29F4-55D6-4CDAE8482AC9}" dt="2023-12-04T23:57:52.264" v="236"/>
        <pc:sldMkLst>
          <pc:docMk/>
          <pc:sldMk cId="2264927374" sldId="310"/>
        </pc:sldMkLst>
      </pc:sldChg>
      <pc:sldChg chg="modSp">
        <pc:chgData name="Bhakti Pandurang Kate" userId="S::923714217@sfsu.edu::659efbbc-228e-41d0-b3e2-870320c30539" providerId="AD" clId="Web-{D70CC0B6-53BF-29F4-55D6-4CDAE8482AC9}" dt="2023-12-05T00:06:11.799" v="309" actId="1076"/>
        <pc:sldMkLst>
          <pc:docMk/>
          <pc:sldMk cId="1976702657" sldId="312"/>
        </pc:sldMkLst>
        <pc:picChg chg="mod">
          <ac:chgData name="Bhakti Pandurang Kate" userId="S::923714217@sfsu.edu::659efbbc-228e-41d0-b3e2-870320c30539" providerId="AD" clId="Web-{D70CC0B6-53BF-29F4-55D6-4CDAE8482AC9}" dt="2023-12-05T00:06:11.799" v="309" actId="1076"/>
          <ac:picMkLst>
            <pc:docMk/>
            <pc:sldMk cId="1976702657" sldId="312"/>
            <ac:picMk id="5" creationId="{F4A59973-33AC-E86C-3851-C391DF3D7C63}"/>
          </ac:picMkLst>
        </pc:picChg>
        <pc:picChg chg="mod">
          <ac:chgData name="Bhakti Pandurang Kate" userId="S::923714217@sfsu.edu::659efbbc-228e-41d0-b3e2-870320c30539" providerId="AD" clId="Web-{D70CC0B6-53BF-29F4-55D6-4CDAE8482AC9}" dt="2023-12-05T00:06:09.596" v="308" actId="1076"/>
          <ac:picMkLst>
            <pc:docMk/>
            <pc:sldMk cId="1976702657" sldId="312"/>
            <ac:picMk id="6" creationId="{7C586123-168B-422C-7C55-1C9CB73004FF}"/>
          </ac:picMkLst>
        </pc:picChg>
      </pc:sldChg>
      <pc:sldChg chg="addSp delSp modSp">
        <pc:chgData name="Bhakti Pandurang Kate" userId="S::923714217@sfsu.edu::659efbbc-228e-41d0-b3e2-870320c30539" providerId="AD" clId="Web-{D70CC0B6-53BF-29F4-55D6-4CDAE8482AC9}" dt="2023-12-05T00:10:51.639" v="320" actId="1076"/>
        <pc:sldMkLst>
          <pc:docMk/>
          <pc:sldMk cId="350280377" sldId="314"/>
        </pc:sldMkLst>
        <pc:picChg chg="add mod">
          <ac:chgData name="Bhakti Pandurang Kate" userId="S::923714217@sfsu.edu::659efbbc-228e-41d0-b3e2-870320c30539" providerId="AD" clId="Web-{D70CC0B6-53BF-29F4-55D6-4CDAE8482AC9}" dt="2023-12-05T00:10:51.639" v="320" actId="1076"/>
          <ac:picMkLst>
            <pc:docMk/>
            <pc:sldMk cId="350280377" sldId="314"/>
            <ac:picMk id="2" creationId="{16B28111-08CD-9112-84C7-43198F5CF518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5T00:10:40.060" v="316"/>
          <ac:picMkLst>
            <pc:docMk/>
            <pc:sldMk cId="350280377" sldId="314"/>
            <ac:picMk id="5" creationId="{D0E72D82-9C37-27D5-40F1-EDBBE57ED252}"/>
          </ac:picMkLst>
        </pc:picChg>
      </pc:sldChg>
      <pc:sldChg chg="addSp delSp modSp">
        <pc:chgData name="Bhakti Pandurang Kate" userId="S::923714217@sfsu.edu::659efbbc-228e-41d0-b3e2-870320c30539" providerId="AD" clId="Web-{D70CC0B6-53BF-29F4-55D6-4CDAE8482AC9}" dt="2023-12-05T00:12:57.472" v="332"/>
        <pc:sldMkLst>
          <pc:docMk/>
          <pc:sldMk cId="2237948175" sldId="316"/>
        </pc:sldMkLst>
        <pc:picChg chg="del mod">
          <ac:chgData name="Bhakti Pandurang Kate" userId="S::923714217@sfsu.edu::659efbbc-228e-41d0-b3e2-870320c30539" providerId="AD" clId="Web-{D70CC0B6-53BF-29F4-55D6-4CDAE8482AC9}" dt="2023-12-05T00:12:40.627" v="325"/>
          <ac:picMkLst>
            <pc:docMk/>
            <pc:sldMk cId="2237948175" sldId="316"/>
            <ac:picMk id="2" creationId="{8DC2438D-3F3B-F8CB-5DA8-7133F081DC45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5T00:12:57.472" v="332"/>
          <ac:picMkLst>
            <pc:docMk/>
            <pc:sldMk cId="2237948175" sldId="316"/>
            <ac:picMk id="4" creationId="{FE001D67-03C0-C587-32A8-1731A7901D3F}"/>
          </ac:picMkLst>
        </pc:picChg>
      </pc:sldChg>
      <pc:sldChg chg="delSp modSp">
        <pc:chgData name="Bhakti Pandurang Kate" userId="S::923714217@sfsu.edu::659efbbc-228e-41d0-b3e2-870320c30539" providerId="AD" clId="Web-{D70CC0B6-53BF-29F4-55D6-4CDAE8482AC9}" dt="2023-12-05T00:13:44.083" v="339" actId="14100"/>
        <pc:sldMkLst>
          <pc:docMk/>
          <pc:sldMk cId="4128799902" sldId="318"/>
        </pc:sldMkLst>
        <pc:spChg chg="mod">
          <ac:chgData name="Bhakti Pandurang Kate" userId="S::923714217@sfsu.edu::659efbbc-228e-41d0-b3e2-870320c30539" providerId="AD" clId="Web-{D70CC0B6-53BF-29F4-55D6-4CDAE8482AC9}" dt="2023-12-05T00:13:40.067" v="338" actId="20577"/>
          <ac:spMkLst>
            <pc:docMk/>
            <pc:sldMk cId="4128799902" sldId="318"/>
            <ac:spMk id="9" creationId="{EF6B3683-2E1F-5BE4-2A81-1C7AFF3C909D}"/>
          </ac:spMkLst>
        </pc:spChg>
        <pc:picChg chg="mod">
          <ac:chgData name="Bhakti Pandurang Kate" userId="S::923714217@sfsu.edu::659efbbc-228e-41d0-b3e2-870320c30539" providerId="AD" clId="Web-{D70CC0B6-53BF-29F4-55D6-4CDAE8482AC9}" dt="2023-12-05T00:13:44.083" v="339" actId="14100"/>
          <ac:picMkLst>
            <pc:docMk/>
            <pc:sldMk cId="4128799902" sldId="318"/>
            <ac:picMk id="2" creationId="{24873906-78EC-F968-379F-B50F17AC372F}"/>
          </ac:picMkLst>
        </pc:picChg>
        <pc:cxnChg chg="del">
          <ac:chgData name="Bhakti Pandurang Kate" userId="S::923714217@sfsu.edu::659efbbc-228e-41d0-b3e2-870320c30539" providerId="AD" clId="Web-{D70CC0B6-53BF-29F4-55D6-4CDAE8482AC9}" dt="2023-12-05T00:13:21.926" v="333"/>
          <ac:cxnSpMkLst>
            <pc:docMk/>
            <pc:sldMk cId="4128799902" sldId="318"/>
            <ac:cxnSpMk id="10" creationId="{3A114E07-ACD9-8C67-68BA-2109B9D4B034}"/>
          </ac:cxnSpMkLst>
        </pc:cxnChg>
      </pc:sldChg>
      <pc:sldChg chg="ord">
        <pc:chgData name="Bhakti Pandurang Kate" userId="S::923714217@sfsu.edu::659efbbc-228e-41d0-b3e2-870320c30539" providerId="AD" clId="Web-{D70CC0B6-53BF-29F4-55D6-4CDAE8482AC9}" dt="2023-12-04T23:58:39.407" v="249"/>
        <pc:sldMkLst>
          <pc:docMk/>
          <pc:sldMk cId="1318558586" sldId="328"/>
        </pc:sldMkLst>
      </pc:sldChg>
      <pc:sldChg chg="ord">
        <pc:chgData name="Bhakti Pandurang Kate" userId="S::923714217@sfsu.edu::659efbbc-228e-41d0-b3e2-870320c30539" providerId="AD" clId="Web-{D70CC0B6-53BF-29F4-55D6-4CDAE8482AC9}" dt="2023-12-04T23:58:39.407" v="248"/>
        <pc:sldMkLst>
          <pc:docMk/>
          <pc:sldMk cId="2393218314" sldId="330"/>
        </pc:sldMkLst>
      </pc:sldChg>
      <pc:sldChg chg="modSp ord">
        <pc:chgData name="Bhakti Pandurang Kate" userId="S::923714217@sfsu.edu::659efbbc-228e-41d0-b3e2-870320c30539" providerId="AD" clId="Web-{D70CC0B6-53BF-29F4-55D6-4CDAE8482AC9}" dt="2023-12-04T23:58:39.407" v="247"/>
        <pc:sldMkLst>
          <pc:docMk/>
          <pc:sldMk cId="2933291903" sldId="331"/>
        </pc:sldMkLst>
        <pc:spChg chg="mod">
          <ac:chgData name="Bhakti Pandurang Kate" userId="S::923714217@sfsu.edu::659efbbc-228e-41d0-b3e2-870320c30539" providerId="AD" clId="Web-{D70CC0B6-53BF-29F4-55D6-4CDAE8482AC9}" dt="2023-12-04T23:40:15.036" v="4" actId="1076"/>
          <ac:spMkLst>
            <pc:docMk/>
            <pc:sldMk cId="2933291903" sldId="331"/>
            <ac:spMk id="8" creationId="{DB6501B2-B6EC-2F5B-E75C-ECE7FAE87CD7}"/>
          </ac:spMkLst>
        </pc:spChg>
        <pc:picChg chg="mod">
          <ac:chgData name="Bhakti Pandurang Kate" userId="S::923714217@sfsu.edu::659efbbc-228e-41d0-b3e2-870320c30539" providerId="AD" clId="Web-{D70CC0B6-53BF-29F4-55D6-4CDAE8482AC9}" dt="2023-12-04T23:40:12.098" v="3" actId="1076"/>
          <ac:picMkLst>
            <pc:docMk/>
            <pc:sldMk cId="2933291903" sldId="331"/>
            <ac:picMk id="6" creationId="{2E00B06C-BD7B-2350-EB35-D5684D7C28B5}"/>
          </ac:picMkLst>
        </pc:picChg>
        <pc:picChg chg="mod">
          <ac:chgData name="Bhakti Pandurang Kate" userId="S::923714217@sfsu.edu::659efbbc-228e-41d0-b3e2-870320c30539" providerId="AD" clId="Web-{D70CC0B6-53BF-29F4-55D6-4CDAE8482AC9}" dt="2023-12-04T23:40:06.864" v="1" actId="1076"/>
          <ac:picMkLst>
            <pc:docMk/>
            <pc:sldMk cId="2933291903" sldId="331"/>
            <ac:picMk id="9" creationId="{02F38611-BE12-63E9-5273-0C1D27B58652}"/>
          </ac:picMkLst>
        </pc:picChg>
      </pc:sldChg>
      <pc:sldChg chg="addSp delSp modSp ord">
        <pc:chgData name="Bhakti Pandurang Kate" userId="S::923714217@sfsu.edu::659efbbc-228e-41d0-b3e2-870320c30539" providerId="AD" clId="Web-{D70CC0B6-53BF-29F4-55D6-4CDAE8482AC9}" dt="2023-12-04T23:58:39.407" v="245"/>
        <pc:sldMkLst>
          <pc:docMk/>
          <pc:sldMk cId="466605798" sldId="332"/>
        </pc:sldMkLst>
        <pc:spChg chg="mod">
          <ac:chgData name="Bhakti Pandurang Kate" userId="S::923714217@sfsu.edu::659efbbc-228e-41d0-b3e2-870320c30539" providerId="AD" clId="Web-{D70CC0B6-53BF-29F4-55D6-4CDAE8482AC9}" dt="2023-12-04T23:41:26.882" v="17" actId="20577"/>
          <ac:spMkLst>
            <pc:docMk/>
            <pc:sldMk cId="466605798" sldId="332"/>
            <ac:spMk id="5" creationId="{32156A95-F6C7-5AD3-EE6D-F65C4AD2E1F8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45:25.392" v="61" actId="14100"/>
          <ac:spMkLst>
            <pc:docMk/>
            <pc:sldMk cId="466605798" sldId="332"/>
            <ac:spMk id="8" creationId="{DB6501B2-B6EC-2F5B-E75C-ECE7FAE87CD7}"/>
          </ac:spMkLst>
        </pc:spChg>
        <pc:spChg chg="add del mod">
          <ac:chgData name="Bhakti Pandurang Kate" userId="S::923714217@sfsu.edu::659efbbc-228e-41d0-b3e2-870320c30539" providerId="AD" clId="Web-{D70CC0B6-53BF-29F4-55D6-4CDAE8482AC9}" dt="2023-12-04T23:43:44.466" v="41"/>
          <ac:spMkLst>
            <pc:docMk/>
            <pc:sldMk cId="466605798" sldId="332"/>
            <ac:spMk id="9" creationId="{F3881333-D239-991F-AD2C-2565812005AD}"/>
          </ac:spMkLst>
        </pc:spChg>
        <pc:spChg chg="add mod">
          <ac:chgData name="Bhakti Pandurang Kate" userId="S::923714217@sfsu.edu::659efbbc-228e-41d0-b3e2-870320c30539" providerId="AD" clId="Web-{D70CC0B6-53BF-29F4-55D6-4CDAE8482AC9}" dt="2023-12-04T23:46:31.441" v="67" actId="1076"/>
          <ac:spMkLst>
            <pc:docMk/>
            <pc:sldMk cId="466605798" sldId="332"/>
            <ac:spMk id="10" creationId="{7B490168-C361-2C45-AF3E-314625550EE5}"/>
          </ac:spMkLst>
        </pc:spChg>
        <pc:spChg chg="add mod">
          <ac:chgData name="Bhakti Pandurang Kate" userId="S::923714217@sfsu.edu::659efbbc-228e-41d0-b3e2-870320c30539" providerId="AD" clId="Web-{D70CC0B6-53BF-29F4-55D6-4CDAE8482AC9}" dt="2023-12-04T23:46:40.316" v="68" actId="14100"/>
          <ac:spMkLst>
            <pc:docMk/>
            <pc:sldMk cId="466605798" sldId="332"/>
            <ac:spMk id="11" creationId="{013C37CE-255C-2866-D18B-440A591CB337}"/>
          </ac:spMkLst>
        </pc:spChg>
        <pc:picChg chg="add mod">
          <ac:chgData name="Bhakti Pandurang Kate" userId="S::923714217@sfsu.edu::659efbbc-228e-41d0-b3e2-870320c30539" providerId="AD" clId="Web-{D70CC0B6-53BF-29F4-55D6-4CDAE8482AC9}" dt="2023-12-04T23:45:28.970" v="62" actId="1076"/>
          <ac:picMkLst>
            <pc:docMk/>
            <pc:sldMk cId="466605798" sldId="332"/>
            <ac:picMk id="3" creationId="{19DAB368-FAD7-DAA9-AFF3-99A5554647B6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43:26.121" v="37" actId="1076"/>
          <ac:picMkLst>
            <pc:docMk/>
            <pc:sldMk cId="466605798" sldId="332"/>
            <ac:picMk id="6" creationId="{B21D310B-6190-5BD6-98A4-7FD79D52052A}"/>
          </ac:picMkLst>
        </pc:picChg>
        <pc:picChg chg="del mod">
          <ac:chgData name="Bhakti Pandurang Kate" userId="S::923714217@sfsu.edu::659efbbc-228e-41d0-b3e2-870320c30539" providerId="AD" clId="Web-{D70CC0B6-53BF-29F4-55D6-4CDAE8482AC9}" dt="2023-12-04T23:41:39.461" v="19"/>
          <ac:picMkLst>
            <pc:docMk/>
            <pc:sldMk cId="466605798" sldId="332"/>
            <ac:picMk id="7" creationId="{449116C9-71A7-E532-E78C-B506AD4DAF61}"/>
          </ac:picMkLst>
        </pc:picChg>
      </pc:sldChg>
      <pc:sldChg chg="modSp del">
        <pc:chgData name="Bhakti Pandurang Kate" userId="S::923714217@sfsu.edu::659efbbc-228e-41d0-b3e2-870320c30539" providerId="AD" clId="Web-{D70CC0B6-53BF-29F4-55D6-4CDAE8482AC9}" dt="2023-12-04T23:46:52.239" v="69"/>
        <pc:sldMkLst>
          <pc:docMk/>
          <pc:sldMk cId="3512560386" sldId="333"/>
        </pc:sldMkLst>
        <pc:spChg chg="mod">
          <ac:chgData name="Bhakti Pandurang Kate" userId="S::923714217@sfsu.edu::659efbbc-228e-41d0-b3e2-870320c30539" providerId="AD" clId="Web-{D70CC0B6-53BF-29F4-55D6-4CDAE8482AC9}" dt="2023-12-04T23:41:08.757" v="11" actId="1076"/>
          <ac:spMkLst>
            <pc:docMk/>
            <pc:sldMk cId="3512560386" sldId="333"/>
            <ac:spMk id="19" creationId="{A0F7CB81-F0A2-FBE6-359A-4DF33F65E2A2}"/>
          </ac:spMkLst>
        </pc:spChg>
      </pc:sldChg>
      <pc:sldChg chg="add ord replId">
        <pc:chgData name="Bhakti Pandurang Kate" userId="S::923714217@sfsu.edu::659efbbc-228e-41d0-b3e2-870320c30539" providerId="AD" clId="Web-{D70CC0B6-53BF-29F4-55D6-4CDAE8482AC9}" dt="2023-12-04T23:58:39.407" v="246"/>
        <pc:sldMkLst>
          <pc:docMk/>
          <pc:sldMk cId="2052688925" sldId="334"/>
        </pc:sldMkLst>
      </pc:sldChg>
      <pc:sldChg chg="addSp delSp modSp add del replId">
        <pc:chgData name="Bhakti Pandurang Kate" userId="S::923714217@sfsu.edu::659efbbc-228e-41d0-b3e2-870320c30539" providerId="AD" clId="Web-{D70CC0B6-53BF-29F4-55D6-4CDAE8482AC9}" dt="2023-12-04T23:52:28.814" v="150"/>
        <pc:sldMkLst>
          <pc:docMk/>
          <pc:sldMk cId="2086945648" sldId="335"/>
        </pc:sldMkLst>
        <pc:spChg chg="add mod">
          <ac:chgData name="Bhakti Pandurang Kate" userId="S::923714217@sfsu.edu::659efbbc-228e-41d0-b3e2-870320c30539" providerId="AD" clId="Web-{D70CC0B6-53BF-29F4-55D6-4CDAE8482AC9}" dt="2023-12-04T23:49:21.416" v="94" actId="1076"/>
          <ac:spMkLst>
            <pc:docMk/>
            <pc:sldMk cId="2086945648" sldId="335"/>
            <ac:spMk id="3" creationId="{C952500C-87F7-FE44-9E52-A5FA37A58462}"/>
          </ac:spMkLst>
        </pc:spChg>
        <pc:spChg chg="add mod">
          <ac:chgData name="Bhakti Pandurang Kate" userId="S::923714217@sfsu.edu::659efbbc-228e-41d0-b3e2-870320c30539" providerId="AD" clId="Web-{D70CC0B6-53BF-29F4-55D6-4CDAE8482AC9}" dt="2023-12-04T23:51:23.671" v="136" actId="20577"/>
          <ac:spMkLst>
            <pc:docMk/>
            <pc:sldMk cId="2086945648" sldId="335"/>
            <ac:spMk id="5" creationId="{A8271FC9-3C82-640B-8C8A-4F986D6096CD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48:37.258" v="82" actId="20577"/>
          <ac:spMkLst>
            <pc:docMk/>
            <pc:sldMk cId="2086945648" sldId="335"/>
            <ac:spMk id="6" creationId="{DCAEAD52-F87A-62C0-3AF3-68F5A9FC81E5}"/>
          </ac:spMkLst>
        </pc:spChg>
        <pc:picChg chg="add mod">
          <ac:chgData name="Bhakti Pandurang Kate" userId="S::923714217@sfsu.edu::659efbbc-228e-41d0-b3e2-870320c30539" providerId="AD" clId="Web-{D70CC0B6-53BF-29F4-55D6-4CDAE8482AC9}" dt="2023-12-04T23:49:59.152" v="101" actId="1076"/>
          <ac:picMkLst>
            <pc:docMk/>
            <pc:sldMk cId="2086945648" sldId="335"/>
            <ac:picMk id="9" creationId="{0A3744D4-6BDB-DB27-4EBF-DD1CF44ACBA6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4T23:48:30.539" v="79"/>
          <ac:picMkLst>
            <pc:docMk/>
            <pc:sldMk cId="2086945648" sldId="335"/>
            <ac:picMk id="10" creationId="{B53FB045-0E00-EF40-982B-7642DB1C1D55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50:08.246" v="103" actId="1076"/>
          <ac:picMkLst>
            <pc:docMk/>
            <pc:sldMk cId="2086945648" sldId="335"/>
            <ac:picMk id="12" creationId="{F37CF56C-5A39-D80E-E231-E8EC6757998C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49:46.605" v="98" actId="1076"/>
          <ac:picMkLst>
            <pc:docMk/>
            <pc:sldMk cId="2086945648" sldId="335"/>
            <ac:picMk id="14" creationId="{FDCC8B6E-D033-DF76-7994-530B5567C5E5}"/>
          </ac:picMkLst>
        </pc:picChg>
      </pc:sldChg>
      <pc:sldChg chg="add del replId">
        <pc:chgData name="Bhakti Pandurang Kate" userId="S::923714217@sfsu.edu::659efbbc-228e-41d0-b3e2-870320c30539" providerId="AD" clId="Web-{D70CC0B6-53BF-29F4-55D6-4CDAE8482AC9}" dt="2023-12-04T23:48:11.039" v="73"/>
        <pc:sldMkLst>
          <pc:docMk/>
          <pc:sldMk cId="2490264503" sldId="335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2:28.814" v="149"/>
        <pc:sldMkLst>
          <pc:docMk/>
          <pc:sldMk cId="2513390143" sldId="336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2:23.330" v="146"/>
        <pc:sldMkLst>
          <pc:docMk/>
          <pc:sldMk cId="3396841494" sldId="336"/>
        </pc:sldMkLst>
      </pc:sldChg>
      <pc:sldChg chg="modSp add del ord replId">
        <pc:chgData name="Bhakti Pandurang Kate" userId="S::923714217@sfsu.edu::659efbbc-228e-41d0-b3e2-870320c30539" providerId="AD" clId="Web-{D70CC0B6-53BF-29F4-55D6-4CDAE8482AC9}" dt="2023-12-04T23:58:39.407" v="244"/>
        <pc:sldMkLst>
          <pc:docMk/>
          <pc:sldMk cId="285417182" sldId="337"/>
        </pc:sldMkLst>
        <pc:spChg chg="mod">
          <ac:chgData name="Bhakti Pandurang Kate" userId="S::923714217@sfsu.edu::659efbbc-228e-41d0-b3e2-870320c30539" providerId="AD" clId="Web-{D70CC0B6-53BF-29F4-55D6-4CDAE8482AC9}" dt="2023-12-04T23:52:05.938" v="142" actId="20577"/>
          <ac:spMkLst>
            <pc:docMk/>
            <pc:sldMk cId="285417182" sldId="337"/>
            <ac:spMk id="3" creationId="{C952500C-87F7-FE44-9E52-A5FA37A58462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53:50.130" v="173" actId="20577"/>
          <ac:spMkLst>
            <pc:docMk/>
            <pc:sldMk cId="285417182" sldId="337"/>
            <ac:spMk id="5" creationId="{A8271FC9-3C82-640B-8C8A-4F986D6096CD}"/>
          </ac:spMkLst>
        </pc:spChg>
      </pc:sldChg>
      <pc:sldChg chg="addSp delSp modSp add ord replId">
        <pc:chgData name="Bhakti Pandurang Kate" userId="S::923714217@sfsu.edu::659efbbc-228e-41d0-b3e2-870320c30539" providerId="AD" clId="Web-{D70CC0B6-53BF-29F4-55D6-4CDAE8482AC9}" dt="2023-12-04T23:58:39.407" v="243"/>
        <pc:sldMkLst>
          <pc:docMk/>
          <pc:sldMk cId="3431928663" sldId="338"/>
        </pc:sldMkLst>
        <pc:spChg chg="mod">
          <ac:chgData name="Bhakti Pandurang Kate" userId="S::923714217@sfsu.edu::659efbbc-228e-41d0-b3e2-870320c30539" providerId="AD" clId="Web-{D70CC0B6-53BF-29F4-55D6-4CDAE8482AC9}" dt="2023-12-04T23:52:57.112" v="158" actId="20577"/>
          <ac:spMkLst>
            <pc:docMk/>
            <pc:sldMk cId="3431928663" sldId="338"/>
            <ac:spMk id="3" creationId="{C952500C-87F7-FE44-9E52-A5FA37A58462}"/>
          </ac:spMkLst>
        </pc:spChg>
        <pc:spChg chg="add del mod">
          <ac:chgData name="Bhakti Pandurang Kate" userId="S::923714217@sfsu.edu::659efbbc-228e-41d0-b3e2-870320c30539" providerId="AD" clId="Web-{D70CC0B6-53BF-29F4-55D6-4CDAE8482AC9}" dt="2023-12-04T23:54:15.818" v="176"/>
          <ac:spMkLst>
            <pc:docMk/>
            <pc:sldMk cId="3431928663" sldId="338"/>
            <ac:spMk id="4" creationId="{427BBECF-9ADB-6870-9C07-AE811D11FF56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53:21.098" v="169" actId="20577"/>
          <ac:spMkLst>
            <pc:docMk/>
            <pc:sldMk cId="3431928663" sldId="338"/>
            <ac:spMk id="5" creationId="{A8271FC9-3C82-640B-8C8A-4F986D6096CD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52:40.455" v="153" actId="20577"/>
          <ac:spMkLst>
            <pc:docMk/>
            <pc:sldMk cId="3431928663" sldId="338"/>
            <ac:spMk id="6" creationId="{DCAEAD52-F87A-62C0-3AF3-68F5A9FC81E5}"/>
          </ac:spMkLst>
        </pc:spChg>
        <pc:picChg chg="del">
          <ac:chgData name="Bhakti Pandurang Kate" userId="S::923714217@sfsu.edu::659efbbc-228e-41d0-b3e2-870320c30539" providerId="AD" clId="Web-{D70CC0B6-53BF-29F4-55D6-4CDAE8482AC9}" dt="2023-12-04T23:54:09.474" v="175"/>
          <ac:picMkLst>
            <pc:docMk/>
            <pc:sldMk cId="3431928663" sldId="338"/>
            <ac:picMk id="9" creationId="{0A3744D4-6BDB-DB27-4EBF-DD1CF44ACBA6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54:26.710" v="182" actId="14100"/>
          <ac:picMkLst>
            <pc:docMk/>
            <pc:sldMk cId="3431928663" sldId="338"/>
            <ac:picMk id="10" creationId="{52A76083-1906-1FB9-2A1D-92FA0F0DAABC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4T23:54:17.209" v="177"/>
          <ac:picMkLst>
            <pc:docMk/>
            <pc:sldMk cId="3431928663" sldId="338"/>
            <ac:picMk id="12" creationId="{F37CF56C-5A39-D80E-E231-E8EC6757998C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54:31.460" v="183" actId="1076"/>
          <ac:picMkLst>
            <pc:docMk/>
            <pc:sldMk cId="3431928663" sldId="338"/>
            <ac:picMk id="13" creationId="{AC73B11F-C9E0-ACF8-5FED-C35A43814626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4T23:54:07.678" v="174"/>
          <ac:picMkLst>
            <pc:docMk/>
            <pc:sldMk cId="3431928663" sldId="338"/>
            <ac:picMk id="14" creationId="{FDCC8B6E-D033-DF76-7994-530B5567C5E5}"/>
          </ac:picMkLst>
        </pc:picChg>
      </pc:sldChg>
      <pc:sldChg chg="addSp delSp modSp add ord replId">
        <pc:chgData name="Bhakti Pandurang Kate" userId="S::923714217@sfsu.edu::659efbbc-228e-41d0-b3e2-870320c30539" providerId="AD" clId="Web-{D70CC0B6-53BF-29F4-55D6-4CDAE8482AC9}" dt="2023-12-04T23:58:39.407" v="242"/>
        <pc:sldMkLst>
          <pc:docMk/>
          <pc:sldMk cId="3756318151" sldId="339"/>
        </pc:sldMkLst>
        <pc:spChg chg="mod">
          <ac:chgData name="Bhakti Pandurang Kate" userId="S::923714217@sfsu.edu::659efbbc-228e-41d0-b3e2-870320c30539" providerId="AD" clId="Web-{D70CC0B6-53BF-29F4-55D6-4CDAE8482AC9}" dt="2023-12-04T23:55:15.821" v="198" actId="20577"/>
          <ac:spMkLst>
            <pc:docMk/>
            <pc:sldMk cId="3756318151" sldId="339"/>
            <ac:spMk id="3" creationId="{C952500C-87F7-FE44-9E52-A5FA37A58462}"/>
          </ac:spMkLst>
        </pc:spChg>
        <pc:spChg chg="add del mod">
          <ac:chgData name="Bhakti Pandurang Kate" userId="S::923714217@sfsu.edu::659efbbc-228e-41d0-b3e2-870320c30539" providerId="AD" clId="Web-{D70CC0B6-53BF-29F4-55D6-4CDAE8482AC9}" dt="2023-12-04T23:55:38.525" v="202"/>
          <ac:spMkLst>
            <pc:docMk/>
            <pc:sldMk cId="3756318151" sldId="339"/>
            <ac:spMk id="4" creationId="{5112E29E-26FD-2B2B-C263-B90B2767C8D9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57:10.544" v="232" actId="20577"/>
          <ac:spMkLst>
            <pc:docMk/>
            <pc:sldMk cId="3756318151" sldId="339"/>
            <ac:spMk id="5" creationId="{A8271FC9-3C82-640B-8C8A-4F986D6096CD}"/>
          </ac:spMkLst>
        </pc:spChg>
        <pc:spChg chg="mod">
          <ac:chgData name="Bhakti Pandurang Kate" userId="S::923714217@sfsu.edu::659efbbc-228e-41d0-b3e2-870320c30539" providerId="AD" clId="Web-{D70CC0B6-53BF-29F4-55D6-4CDAE8482AC9}" dt="2023-12-04T23:54:51.742" v="185" actId="20577"/>
          <ac:spMkLst>
            <pc:docMk/>
            <pc:sldMk cId="3756318151" sldId="339"/>
            <ac:spMk id="6" creationId="{DCAEAD52-F87A-62C0-3AF3-68F5A9FC81E5}"/>
          </ac:spMkLst>
        </pc:spChg>
        <pc:picChg chg="del">
          <ac:chgData name="Bhakti Pandurang Kate" userId="S::923714217@sfsu.edu::659efbbc-228e-41d0-b3e2-870320c30539" providerId="AD" clId="Web-{D70CC0B6-53BF-29F4-55D6-4CDAE8482AC9}" dt="2023-12-04T23:55:35.212" v="201"/>
          <ac:picMkLst>
            <pc:docMk/>
            <pc:sldMk cId="3756318151" sldId="339"/>
            <ac:picMk id="9" creationId="{0A3744D4-6BDB-DB27-4EBF-DD1CF44ACBA6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56:00.479" v="211" actId="1076"/>
          <ac:picMkLst>
            <pc:docMk/>
            <pc:sldMk cId="3756318151" sldId="339"/>
            <ac:picMk id="10" creationId="{64EDA006-6D6C-D11B-90E9-86D37C601117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4T23:55:31.556" v="200"/>
          <ac:picMkLst>
            <pc:docMk/>
            <pc:sldMk cId="3756318151" sldId="339"/>
            <ac:picMk id="12" creationId="{F37CF56C-5A39-D80E-E231-E8EC6757998C}"/>
          </ac:picMkLst>
        </pc:picChg>
        <pc:picChg chg="add mod">
          <ac:chgData name="Bhakti Pandurang Kate" userId="S::923714217@sfsu.edu::659efbbc-228e-41d0-b3e2-870320c30539" providerId="AD" clId="Web-{D70CC0B6-53BF-29F4-55D6-4CDAE8482AC9}" dt="2023-12-04T23:56:17.417" v="215" actId="14100"/>
          <ac:picMkLst>
            <pc:docMk/>
            <pc:sldMk cId="3756318151" sldId="339"/>
            <ac:picMk id="13" creationId="{0E78A2CA-FDD8-B847-1394-251EDEAF2BC5}"/>
          </ac:picMkLst>
        </pc:picChg>
        <pc:picChg chg="del">
          <ac:chgData name="Bhakti Pandurang Kate" userId="S::923714217@sfsu.edu::659efbbc-228e-41d0-b3e2-870320c30539" providerId="AD" clId="Web-{D70CC0B6-53BF-29F4-55D6-4CDAE8482AC9}" dt="2023-12-04T23:55:39.744" v="203"/>
          <ac:picMkLst>
            <pc:docMk/>
            <pc:sldMk cId="3756318151" sldId="339"/>
            <ac:picMk id="14" creationId="{FDCC8B6E-D033-DF76-7994-530B5567C5E5}"/>
          </ac:picMkLst>
        </pc:picChg>
      </pc:sldChg>
      <pc:sldChg chg="add del replId">
        <pc:chgData name="Bhakti Pandurang Kate" userId="S::923714217@sfsu.edu::659efbbc-228e-41d0-b3e2-870320c30539" providerId="AD" clId="Web-{D70CC0B6-53BF-29F4-55D6-4CDAE8482AC9}" dt="2023-12-04T23:58:50.860" v="267"/>
        <pc:sldMkLst>
          <pc:docMk/>
          <pc:sldMk cId="301986457" sldId="340"/>
        </pc:sldMkLst>
      </pc:sldChg>
      <pc:sldChg chg="addSp delSp modSp add mod replId setBg">
        <pc:chgData name="Bhakti Pandurang Kate" userId="S::923714217@sfsu.edu::659efbbc-228e-41d0-b3e2-870320c30539" providerId="AD" clId="Web-{D70CC0B6-53BF-29F4-55D6-4CDAE8482AC9}" dt="2023-12-05T00:14:17.803" v="340"/>
        <pc:sldMkLst>
          <pc:docMk/>
          <pc:sldMk cId="3341295760" sldId="340"/>
        </pc:sldMkLst>
        <pc:spChg chg="del">
          <ac:chgData name="Bhakti Pandurang Kate" userId="S::923714217@sfsu.edu::659efbbc-228e-41d0-b3e2-870320c30539" providerId="AD" clId="Web-{D70CC0B6-53BF-29F4-55D6-4CDAE8482AC9}" dt="2023-12-04T23:58:59.361" v="269"/>
          <ac:spMkLst>
            <pc:docMk/>
            <pc:sldMk cId="3341295760" sldId="340"/>
            <ac:spMk id="2" creationId="{CA54C4FD-CDA8-6443-B66E-5A12595C4B4D}"/>
          </ac:spMkLst>
        </pc:spChg>
        <pc:spChg chg="del mod">
          <ac:chgData name="Bhakti Pandurang Kate" userId="S::923714217@sfsu.edu::659efbbc-228e-41d0-b3e2-870320c30539" providerId="AD" clId="Web-{D70CC0B6-53BF-29F4-55D6-4CDAE8482AC9}" dt="2023-12-04T23:59:17.643" v="274"/>
          <ac:spMkLst>
            <pc:docMk/>
            <pc:sldMk cId="3341295760" sldId="340"/>
            <ac:spMk id="3" creationId="{E1635064-26CC-E63B-B0F7-4EB863972960}"/>
          </ac:spMkLst>
        </pc:spChg>
        <pc:spChg chg="del mod">
          <ac:chgData name="Bhakti Pandurang Kate" userId="S::923714217@sfsu.edu::659efbbc-228e-41d0-b3e2-870320c30539" providerId="AD" clId="Web-{D70CC0B6-53BF-29F4-55D6-4CDAE8482AC9}" dt="2023-12-04T23:59:31.456" v="275"/>
          <ac:spMkLst>
            <pc:docMk/>
            <pc:sldMk cId="3341295760" sldId="340"/>
            <ac:spMk id="4" creationId="{1472F2BF-AA00-1B73-8E06-524417418D59}"/>
          </ac:spMkLst>
        </pc:spChg>
        <pc:spChg chg="add del mod">
          <ac:chgData name="Bhakti Pandurang Kate" userId="S::923714217@sfsu.edu::659efbbc-228e-41d0-b3e2-870320c30539" providerId="AD" clId="Web-{D70CC0B6-53BF-29F4-55D6-4CDAE8482AC9}" dt="2023-12-04T23:59:07.189" v="270"/>
          <ac:spMkLst>
            <pc:docMk/>
            <pc:sldMk cId="3341295760" sldId="340"/>
            <ac:spMk id="6" creationId="{D79092B4-A02C-31E5-427F-8CE45CE9C922}"/>
          </ac:spMkLst>
        </pc:spChg>
        <pc:spChg chg="add del mod">
          <ac:chgData name="Bhakti Pandurang Kate" userId="S::923714217@sfsu.edu::659efbbc-228e-41d0-b3e2-870320c30539" providerId="AD" clId="Web-{D70CC0B6-53BF-29F4-55D6-4CDAE8482AC9}" dt="2023-12-04T23:59:35.784" v="276"/>
          <ac:spMkLst>
            <pc:docMk/>
            <pc:sldMk cId="3341295760" sldId="340"/>
            <ac:spMk id="8" creationId="{C062FBF4-D4AC-CB40-10C6-68D422500600}"/>
          </ac:spMkLst>
        </pc:spChg>
        <pc:spChg chg="add">
          <ac:chgData name="Bhakti Pandurang Kate" userId="S::923714217@sfsu.edu::659efbbc-228e-41d0-b3e2-870320c30539" providerId="AD" clId="Web-{D70CC0B6-53BF-29F4-55D6-4CDAE8482AC9}" dt="2023-12-05T00:01:34.273" v="278"/>
          <ac:spMkLst>
            <pc:docMk/>
            <pc:sldMk cId="3341295760" sldId="340"/>
            <ac:spMk id="14" creationId="{42A4FC2C-047E-45A5-965D-8E1E3BF09BC6}"/>
          </ac:spMkLst>
        </pc:spChg>
        <pc:picChg chg="add mod">
          <ac:chgData name="Bhakti Pandurang Kate" userId="S::923714217@sfsu.edu::659efbbc-228e-41d0-b3e2-870320c30539" providerId="AD" clId="Web-{D70CC0B6-53BF-29F4-55D6-4CDAE8482AC9}" dt="2023-12-05T00:14:17.803" v="340"/>
          <ac:picMkLst>
            <pc:docMk/>
            <pc:sldMk cId="3341295760" sldId="340"/>
            <ac:picMk id="9" creationId="{677F88A1-54C6-3540-8C64-A19F93B03498}"/>
          </ac:picMkLst>
        </pc:picChg>
      </pc:sldChg>
      <pc:sldChg chg="add del replId">
        <pc:chgData name="Bhakti Pandurang Kate" userId="S::923714217@sfsu.edu::659efbbc-228e-41d0-b3e2-870320c30539" providerId="AD" clId="Web-{D70CC0B6-53BF-29F4-55D6-4CDAE8482AC9}" dt="2023-12-04T23:58:50.860" v="266"/>
        <pc:sldMkLst>
          <pc:docMk/>
          <pc:sldMk cId="54929710" sldId="341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5"/>
        <pc:sldMkLst>
          <pc:docMk/>
          <pc:sldMk cId="295667234" sldId="342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4"/>
        <pc:sldMkLst>
          <pc:docMk/>
          <pc:sldMk cId="3400199031" sldId="343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3"/>
        <pc:sldMkLst>
          <pc:docMk/>
          <pc:sldMk cId="967915583" sldId="344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2"/>
        <pc:sldMkLst>
          <pc:docMk/>
          <pc:sldMk cId="1642692119" sldId="345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1"/>
        <pc:sldMkLst>
          <pc:docMk/>
          <pc:sldMk cId="1775908044" sldId="346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60"/>
        <pc:sldMkLst>
          <pc:docMk/>
          <pc:sldMk cId="2941835924" sldId="347"/>
        </pc:sldMkLst>
      </pc:sldChg>
      <pc:sldChg chg="add del replId">
        <pc:chgData name="Bhakti Pandurang Kate" userId="S::923714217@sfsu.edu::659efbbc-228e-41d0-b3e2-870320c30539" providerId="AD" clId="Web-{D70CC0B6-53BF-29F4-55D6-4CDAE8482AC9}" dt="2023-12-04T23:58:50.860" v="259"/>
        <pc:sldMkLst>
          <pc:docMk/>
          <pc:sldMk cId="1405364047" sldId="348"/>
        </pc:sldMkLst>
      </pc:sldChg>
    </pc:docChg>
  </pc:docChgLst>
  <pc:docChgLst>
    <pc:chgData name="Bhakti Pandurang Kate" userId="S::923714217@sfsu.edu::659efbbc-228e-41d0-b3e2-870320c30539" providerId="AD" clId="Web-{00582DAA-607E-5636-A54F-E4C98EFFC059}"/>
    <pc:docChg chg="mod addSld delSld modSld sldOrd">
      <pc:chgData name="Bhakti Pandurang Kate" userId="S::923714217@sfsu.edu::659efbbc-228e-41d0-b3e2-870320c30539" providerId="AD" clId="Web-{00582DAA-607E-5636-A54F-E4C98EFFC059}" dt="2023-12-04T06:53:30.149" v="343"/>
      <pc:docMkLst>
        <pc:docMk/>
      </pc:docMkLst>
      <pc:sldChg chg="mod modShow">
        <pc:chgData name="Bhakti Pandurang Kate" userId="S::923714217@sfsu.edu::659efbbc-228e-41d0-b3e2-870320c30539" providerId="AD" clId="Web-{00582DAA-607E-5636-A54F-E4C98EFFC059}" dt="2023-12-04T06:53:30.149" v="343"/>
        <pc:sldMkLst>
          <pc:docMk/>
          <pc:sldMk cId="886497058" sldId="260"/>
        </pc:sldMkLst>
      </pc:sldChg>
      <pc:sldChg chg="modSp">
        <pc:chgData name="Bhakti Pandurang Kate" userId="S::923714217@sfsu.edu::659efbbc-228e-41d0-b3e2-870320c30539" providerId="AD" clId="Web-{00582DAA-607E-5636-A54F-E4C98EFFC059}" dt="2023-12-04T05:28:00.106" v="6" actId="14100"/>
        <pc:sldMkLst>
          <pc:docMk/>
          <pc:sldMk cId="3877581002" sldId="283"/>
        </pc:sldMkLst>
        <pc:picChg chg="mod">
          <ac:chgData name="Bhakti Pandurang Kate" userId="S::923714217@sfsu.edu::659efbbc-228e-41d0-b3e2-870320c30539" providerId="AD" clId="Web-{00582DAA-607E-5636-A54F-E4C98EFFC059}" dt="2023-12-04T05:28:00.106" v="6" actId="14100"/>
          <ac:picMkLst>
            <pc:docMk/>
            <pc:sldMk cId="3877581002" sldId="283"/>
            <ac:picMk id="7" creationId="{1A57EE98-3BCF-DF31-BACB-492EB232F84A}"/>
          </ac:picMkLst>
        </pc:picChg>
      </pc:sldChg>
      <pc:sldChg chg="addSp delSp modSp">
        <pc:chgData name="Bhakti Pandurang Kate" userId="S::923714217@sfsu.edu::659efbbc-228e-41d0-b3e2-870320c30539" providerId="AD" clId="Web-{00582DAA-607E-5636-A54F-E4C98EFFC059}" dt="2023-12-04T06:29:59.611" v="231" actId="14100"/>
        <pc:sldMkLst>
          <pc:docMk/>
          <pc:sldMk cId="87345533" sldId="290"/>
        </pc:sldMkLst>
        <pc:spChg chg="mod">
          <ac:chgData name="Bhakti Pandurang Kate" userId="S::923714217@sfsu.edu::659efbbc-228e-41d0-b3e2-870320c30539" providerId="AD" clId="Web-{00582DAA-607E-5636-A54F-E4C98EFFC059}" dt="2023-12-04T06:29:39.797" v="228"/>
          <ac:spMkLst>
            <pc:docMk/>
            <pc:sldMk cId="87345533" sldId="290"/>
            <ac:spMk id="2" creationId="{D12A1744-950C-EC22-6B15-C976FC559D1F}"/>
          </ac:spMkLst>
        </pc:spChg>
        <pc:spChg chg="mod">
          <ac:chgData name="Bhakti Pandurang Kate" userId="S::923714217@sfsu.edu::659efbbc-228e-41d0-b3e2-870320c30539" providerId="AD" clId="Web-{00582DAA-607E-5636-A54F-E4C98EFFC059}" dt="2023-12-04T06:29:59.611" v="231" actId="14100"/>
          <ac:spMkLst>
            <pc:docMk/>
            <pc:sldMk cId="87345533" sldId="290"/>
            <ac:spMk id="3" creationId="{AF17B312-581B-A30B-AFD1-B82E12819CF5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6:29:39.797" v="228"/>
          <ac:spMkLst>
            <pc:docMk/>
            <pc:sldMk cId="87345533" sldId="290"/>
            <ac:spMk id="31" creationId="{B65C0385-5E30-4D2E-AF9F-4639659D34E9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6:29:39.797" v="228"/>
          <ac:spMkLst>
            <pc:docMk/>
            <pc:sldMk cId="87345533" sldId="290"/>
            <ac:spMk id="32" creationId="{E335820B-3A29-42C5-AA8D-10ECA43CD985}"/>
          </ac:spMkLst>
        </pc:spChg>
        <pc:spChg chg="add">
          <ac:chgData name="Bhakti Pandurang Kate" userId="S::923714217@sfsu.edu::659efbbc-228e-41d0-b3e2-870320c30539" providerId="AD" clId="Web-{00582DAA-607E-5636-A54F-E4C98EFFC059}" dt="2023-12-04T06:29:39.797" v="228"/>
          <ac:spMkLst>
            <pc:docMk/>
            <pc:sldMk cId="87345533" sldId="290"/>
            <ac:spMk id="37" creationId="{9F7D5CDA-D291-4307-BF55-1381FED29634}"/>
          </ac:spMkLst>
        </pc:spChg>
        <pc:picChg chg="del mod ord">
          <ac:chgData name="Bhakti Pandurang Kate" userId="S::923714217@sfsu.edu::659efbbc-228e-41d0-b3e2-870320c30539" providerId="AD" clId="Web-{00582DAA-607E-5636-A54F-E4C98EFFC059}" dt="2023-12-04T06:29:46.078" v="229"/>
          <ac:picMkLst>
            <pc:docMk/>
            <pc:sldMk cId="87345533" sldId="290"/>
            <ac:picMk id="17" creationId="{11B743E1-30AC-2665-1911-C9A7A45FAABD}"/>
          </ac:picMkLst>
        </pc:picChg>
      </pc:sldChg>
      <pc:sldChg chg="mod modShow">
        <pc:chgData name="Bhakti Pandurang Kate" userId="S::923714217@sfsu.edu::659efbbc-228e-41d0-b3e2-870320c30539" providerId="AD" clId="Web-{00582DAA-607E-5636-A54F-E4C98EFFC059}" dt="2023-12-04T05:13:03.196" v="0"/>
        <pc:sldMkLst>
          <pc:docMk/>
          <pc:sldMk cId="2551050358" sldId="292"/>
        </pc:sldMkLst>
      </pc:sldChg>
      <pc:sldChg chg="addCm">
        <pc:chgData name="Bhakti Pandurang Kate" userId="S::923714217@sfsu.edu::659efbbc-228e-41d0-b3e2-870320c30539" providerId="AD" clId="Web-{00582DAA-607E-5636-A54F-E4C98EFFC059}" dt="2023-12-04T06:32:51.960" v="233"/>
        <pc:sldMkLst>
          <pc:docMk/>
          <pc:sldMk cId="2409329607" sldId="2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hakti Pandurang Kate" userId="S::923714217@sfsu.edu::659efbbc-228e-41d0-b3e2-870320c30539" providerId="AD" clId="Web-{00582DAA-607E-5636-A54F-E4C98EFFC059}" dt="2023-12-04T06:32:51.960" v="233"/>
              <pc2:cmMkLst xmlns:pc2="http://schemas.microsoft.com/office/powerpoint/2019/9/main/command">
                <pc:docMk/>
                <pc:sldMk cId="2409329607" sldId="293"/>
                <pc2:cmMk id="{B5A5BCCE-72D6-4430-A06A-82FA922B7D42}"/>
              </pc2:cmMkLst>
            </pc226:cmChg>
          </p:ext>
        </pc:extLst>
      </pc:sldChg>
      <pc:sldChg chg="delSp modSp addCm">
        <pc:chgData name="Bhakti Pandurang Kate" userId="S::923714217@sfsu.edu::659efbbc-228e-41d0-b3e2-870320c30539" providerId="AD" clId="Web-{00582DAA-607E-5636-A54F-E4C98EFFC059}" dt="2023-12-04T06:42:11.092" v="251"/>
        <pc:sldMkLst>
          <pc:docMk/>
          <pc:sldMk cId="1298444563" sldId="294"/>
        </pc:sldMkLst>
        <pc:spChg chg="mod">
          <ac:chgData name="Bhakti Pandurang Kate" userId="S::923714217@sfsu.edu::659efbbc-228e-41d0-b3e2-870320c30539" providerId="AD" clId="Web-{00582DAA-607E-5636-A54F-E4C98EFFC059}" dt="2023-12-04T06:33:14.664" v="234"/>
          <ac:spMkLst>
            <pc:docMk/>
            <pc:sldMk cId="1298444563" sldId="294"/>
            <ac:spMk id="2" creationId="{67182E2D-8CA0-CAFF-D2C7-E71A1C3A3864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6:33:14.664" v="234"/>
          <ac:spMkLst>
            <pc:docMk/>
            <pc:sldMk cId="1298444563" sldId="294"/>
            <ac:spMk id="13" creationId="{90BB9581-2E1D-405D-AC21-AD669748D56E}"/>
          </ac:spMkLst>
        </pc:spChg>
        <pc:picChg chg="mod">
          <ac:chgData name="Bhakti Pandurang Kate" userId="S::923714217@sfsu.edu::659efbbc-228e-41d0-b3e2-870320c30539" providerId="AD" clId="Web-{00582DAA-607E-5636-A54F-E4C98EFFC059}" dt="2023-12-04T06:33:14.664" v="234"/>
          <ac:picMkLst>
            <pc:docMk/>
            <pc:sldMk cId="1298444563" sldId="294"/>
            <ac:picMk id="5" creationId="{C5BAF6EA-F6B6-3243-8CBC-148BB635AC09}"/>
          </ac:picMkLst>
        </pc:picChg>
        <pc:picChg chg="mod">
          <ac:chgData name="Bhakti Pandurang Kate" userId="S::923714217@sfsu.edu::659efbbc-228e-41d0-b3e2-870320c30539" providerId="AD" clId="Web-{00582DAA-607E-5636-A54F-E4C98EFFC059}" dt="2023-12-04T06:33:14.664" v="234"/>
          <ac:picMkLst>
            <pc:docMk/>
            <pc:sldMk cId="1298444563" sldId="294"/>
            <ac:picMk id="6" creationId="{FEE1B74F-FD35-3EF8-14E7-90AAA92BC99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hakti Pandurang Kate" userId="S::923714217@sfsu.edu::659efbbc-228e-41d0-b3e2-870320c30539" providerId="AD" clId="Web-{00582DAA-607E-5636-A54F-E4C98EFFC059}" dt="2023-12-04T06:42:11.092" v="251"/>
              <pc2:cmMkLst xmlns:pc2="http://schemas.microsoft.com/office/powerpoint/2019/9/main/command">
                <pc:docMk/>
                <pc:sldMk cId="1298444563" sldId="294"/>
                <pc2:cmMk id="{29240F50-8324-4D84-8DA3-95D4B938438F}"/>
              </pc2:cmMkLst>
            </pc226:cmChg>
          </p:ext>
        </pc:extLst>
      </pc:sldChg>
      <pc:sldChg chg="modSp">
        <pc:chgData name="Bhakti Pandurang Kate" userId="S::923714217@sfsu.edu::659efbbc-228e-41d0-b3e2-870320c30539" providerId="AD" clId="Web-{00582DAA-607E-5636-A54F-E4C98EFFC059}" dt="2023-12-04T06:34:44.074" v="235" actId="1076"/>
        <pc:sldMkLst>
          <pc:docMk/>
          <pc:sldMk cId="4291542358" sldId="296"/>
        </pc:sldMkLst>
        <pc:picChg chg="mod">
          <ac:chgData name="Bhakti Pandurang Kate" userId="S::923714217@sfsu.edu::659efbbc-228e-41d0-b3e2-870320c30539" providerId="AD" clId="Web-{00582DAA-607E-5636-A54F-E4C98EFFC059}" dt="2023-12-04T06:34:44.074" v="235" actId="1076"/>
          <ac:picMkLst>
            <pc:docMk/>
            <pc:sldMk cId="4291542358" sldId="296"/>
            <ac:picMk id="5" creationId="{9397434D-9743-33A7-57E8-F72D3ECE59BC}"/>
          </ac:picMkLst>
        </pc:picChg>
      </pc:sldChg>
      <pc:sldChg chg="modSp">
        <pc:chgData name="Bhakti Pandurang Kate" userId="S::923714217@sfsu.edu::659efbbc-228e-41d0-b3e2-870320c30539" providerId="AD" clId="Web-{00582DAA-607E-5636-A54F-E4C98EFFC059}" dt="2023-12-04T06:38:13.957" v="243" actId="14100"/>
        <pc:sldMkLst>
          <pc:docMk/>
          <pc:sldMk cId="365537917" sldId="297"/>
        </pc:sldMkLst>
        <pc:spChg chg="mod">
          <ac:chgData name="Bhakti Pandurang Kate" userId="S::923714217@sfsu.edu::659efbbc-228e-41d0-b3e2-870320c30539" providerId="AD" clId="Web-{00582DAA-607E-5636-A54F-E4C98EFFC059}" dt="2023-12-04T06:38:13.957" v="243" actId="14100"/>
          <ac:spMkLst>
            <pc:docMk/>
            <pc:sldMk cId="365537917" sldId="297"/>
            <ac:spMk id="5" creationId="{283633F5-58E5-8BBF-DF4F-19B242DCF657}"/>
          </ac:spMkLst>
        </pc:spChg>
      </pc:sldChg>
      <pc:sldChg chg="addSp delSp modSp">
        <pc:chgData name="Bhakti Pandurang Kate" userId="S::923714217@sfsu.edu::659efbbc-228e-41d0-b3e2-870320c30539" providerId="AD" clId="Web-{00582DAA-607E-5636-A54F-E4C98EFFC059}" dt="2023-12-04T06:40:19.760" v="247"/>
        <pc:sldMkLst>
          <pc:docMk/>
          <pc:sldMk cId="3714704979" sldId="298"/>
        </pc:sldMkLst>
        <pc:spChg chg="mod">
          <ac:chgData name="Bhakti Pandurang Kate" userId="S::923714217@sfsu.edu::659efbbc-228e-41d0-b3e2-870320c30539" providerId="AD" clId="Web-{00582DAA-607E-5636-A54F-E4C98EFFC059}" dt="2023-12-04T06:40:19.760" v="247"/>
          <ac:spMkLst>
            <pc:docMk/>
            <pc:sldMk cId="3714704979" sldId="298"/>
            <ac:spMk id="2" creationId="{67EDD97F-DE0F-65E2-AE2C-EA7F0EF9F770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0:19.760" v="247"/>
          <ac:spMkLst>
            <pc:docMk/>
            <pc:sldMk cId="3714704979" sldId="298"/>
            <ac:spMk id="11" creationId="{53F29798-D584-4792-9B62-3F5F5C36D619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0:11.603" v="245"/>
          <ac:spMkLst>
            <pc:docMk/>
            <pc:sldMk cId="3714704979" sldId="298"/>
            <ac:spMk id="13" creationId="{70155189-D96C-4527-B0EC-654B946BE615}"/>
          </ac:spMkLst>
        </pc:spChg>
        <pc:picChg chg="mod ord">
          <ac:chgData name="Bhakti Pandurang Kate" userId="S::923714217@sfsu.edu::659efbbc-228e-41d0-b3e2-870320c30539" providerId="AD" clId="Web-{00582DAA-607E-5636-A54F-E4C98EFFC059}" dt="2023-12-04T06:40:19.760" v="247"/>
          <ac:picMkLst>
            <pc:docMk/>
            <pc:sldMk cId="3714704979" sldId="298"/>
            <ac:picMk id="7" creationId="{D392F42F-B93F-2ABD-C150-4B5131785A8E}"/>
          </ac:picMkLst>
        </pc:picChg>
        <pc:picChg chg="mod ord">
          <ac:chgData name="Bhakti Pandurang Kate" userId="S::923714217@sfsu.edu::659efbbc-228e-41d0-b3e2-870320c30539" providerId="AD" clId="Web-{00582DAA-607E-5636-A54F-E4C98EFFC059}" dt="2023-12-04T06:40:19.760" v="247"/>
          <ac:picMkLst>
            <pc:docMk/>
            <pc:sldMk cId="3714704979" sldId="298"/>
            <ac:picMk id="8" creationId="{1D538BDA-B631-7535-453C-379DC8B76885}"/>
          </ac:picMkLst>
        </pc:picChg>
        <pc:picChg chg="mod ord">
          <ac:chgData name="Bhakti Pandurang Kate" userId="S::923714217@sfsu.edu::659efbbc-228e-41d0-b3e2-870320c30539" providerId="AD" clId="Web-{00582DAA-607E-5636-A54F-E4C98EFFC059}" dt="2023-12-04T06:40:19.760" v="247"/>
          <ac:picMkLst>
            <pc:docMk/>
            <pc:sldMk cId="3714704979" sldId="298"/>
            <ac:picMk id="9" creationId="{32C51D52-1BB1-2DF7-C8B9-4AE43F10217B}"/>
          </ac:picMkLst>
        </pc:picChg>
      </pc:sldChg>
      <pc:sldChg chg="addSp delSp modSp">
        <pc:chgData name="Bhakti Pandurang Kate" userId="S::923714217@sfsu.edu::659efbbc-228e-41d0-b3e2-870320c30539" providerId="AD" clId="Web-{00582DAA-607E-5636-A54F-E4C98EFFC059}" dt="2023-12-04T06:45:51.553" v="261"/>
        <pc:sldMkLst>
          <pc:docMk/>
          <pc:sldMk cId="991238194" sldId="300"/>
        </pc:sldMkLst>
        <pc:spChg chg="mod or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2" creationId="{12DAB682-1F0C-A601-A89C-919FF5579B8F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6:41:02.401" v="249"/>
          <ac:spMkLst>
            <pc:docMk/>
            <pc:sldMk cId="991238194" sldId="300"/>
            <ac:spMk id="11" creationId="{99ED5833-B85B-4103-8A3B-CAB0308E6C15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4:18.675" v="260"/>
          <ac:spMkLst>
            <pc:docMk/>
            <pc:sldMk cId="991238194" sldId="300"/>
            <ac:spMk id="16" creationId="{3B47FC9C-2ED3-4100-A4EF-E8CDFEE106C9}"/>
          </ac:spMkLst>
        </pc:spChg>
        <pc:spChg chg="add mo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20" creationId="{A6F0CC18-6AB4-30A5-8E27-7F3A204B85CE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23" creationId="{BCF92F73-95F2-405A-B97D-D85BFA2A1A94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25" creationId="{E18AC0D4-F32D-4067-9F63-E553F4AFFF0E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27" creationId="{6232B9A1-CC28-AC65-104D-DD87F515195E}"/>
          </ac:spMkLst>
        </pc:spChg>
        <pc:spChg chg="ad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32" creationId="{AE3A741D-C19B-960A-5803-1C5887147820}"/>
          </ac:spMkLst>
        </pc:spChg>
        <pc:spChg chg="ad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34" creationId="{9C3A50E9-9119-7BC3-083B-2D84CCC78E47}"/>
          </ac:spMkLst>
        </pc:spChg>
        <pc:spChg chg="ad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36" creationId="{DC39DE25-0E4E-0AA7-0932-1D78C2372786}"/>
          </ac:spMkLst>
        </pc:spChg>
        <pc:spChg chg="add">
          <ac:chgData name="Bhakti Pandurang Kate" userId="S::923714217@sfsu.edu::659efbbc-228e-41d0-b3e2-870320c30539" providerId="AD" clId="Web-{00582DAA-607E-5636-A54F-E4C98EFFC059}" dt="2023-12-04T06:45:51.553" v="261"/>
          <ac:spMkLst>
            <pc:docMk/>
            <pc:sldMk cId="991238194" sldId="300"/>
            <ac:spMk id="38" creationId="{8D6EA299-0840-6DEA-E670-C49AEBC87E89}"/>
          </ac:spMkLst>
        </pc:spChg>
        <pc:picChg chg="mod ord">
          <ac:chgData name="Bhakti Pandurang Kate" userId="S::923714217@sfsu.edu::659efbbc-228e-41d0-b3e2-870320c30539" providerId="AD" clId="Web-{00582DAA-607E-5636-A54F-E4C98EFFC059}" dt="2023-12-04T06:45:51.553" v="261"/>
          <ac:picMkLst>
            <pc:docMk/>
            <pc:sldMk cId="991238194" sldId="300"/>
            <ac:picMk id="5" creationId="{A4E7FEF0-4A47-4341-1347-E5EF13B9E19F}"/>
          </ac:picMkLst>
        </pc:picChg>
        <pc:picChg chg="mod ord">
          <ac:chgData name="Bhakti Pandurang Kate" userId="S::923714217@sfsu.edu::659efbbc-228e-41d0-b3e2-870320c30539" providerId="AD" clId="Web-{00582DAA-607E-5636-A54F-E4C98EFFC059}" dt="2023-12-04T06:45:51.553" v="261"/>
          <ac:picMkLst>
            <pc:docMk/>
            <pc:sldMk cId="991238194" sldId="300"/>
            <ac:picMk id="6" creationId="{98764A7A-A701-295B-565E-40FE30E51440}"/>
          </ac:picMkLst>
        </pc:picChg>
      </pc:sldChg>
      <pc:sldChg chg="modSp">
        <pc:chgData name="Bhakti Pandurang Kate" userId="S::923714217@sfsu.edu::659efbbc-228e-41d0-b3e2-870320c30539" providerId="AD" clId="Web-{00582DAA-607E-5636-A54F-E4C98EFFC059}" dt="2023-12-04T06:51:38.098" v="342" actId="20577"/>
        <pc:sldMkLst>
          <pc:docMk/>
          <pc:sldMk cId="1270597091" sldId="301"/>
        </pc:sldMkLst>
        <pc:spChg chg="mod">
          <ac:chgData name="Bhakti Pandurang Kate" userId="S::923714217@sfsu.edu::659efbbc-228e-41d0-b3e2-870320c30539" providerId="AD" clId="Web-{00582DAA-607E-5636-A54F-E4C98EFFC059}" dt="2023-12-04T06:51:38.098" v="342" actId="20577"/>
          <ac:spMkLst>
            <pc:docMk/>
            <pc:sldMk cId="1270597091" sldId="301"/>
            <ac:spMk id="3" creationId="{E1635064-26CC-E63B-B0F7-4EB863972960}"/>
          </ac:spMkLst>
        </pc:spChg>
      </pc:sldChg>
      <pc:sldChg chg="addSp delSp modSp new">
        <pc:chgData name="Bhakti Pandurang Kate" userId="S::923714217@sfsu.edu::659efbbc-228e-41d0-b3e2-870320c30539" providerId="AD" clId="Web-{00582DAA-607E-5636-A54F-E4C98EFFC059}" dt="2023-12-04T05:51:05.426" v="138" actId="20577"/>
        <pc:sldMkLst>
          <pc:docMk/>
          <pc:sldMk cId="1756083323" sldId="302"/>
        </pc:sldMkLst>
        <pc:spChg chg="del">
          <ac:chgData name="Bhakti Pandurang Kate" userId="S::923714217@sfsu.edu::659efbbc-228e-41d0-b3e2-870320c30539" providerId="AD" clId="Web-{00582DAA-607E-5636-A54F-E4C98EFFC059}" dt="2023-12-04T05:27:45.809" v="5"/>
          <ac:spMkLst>
            <pc:docMk/>
            <pc:sldMk cId="1756083323" sldId="302"/>
            <ac:spMk id="2" creationId="{9BF64480-9050-04D0-B09B-E79B9F101D7A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5:27:38.402" v="4"/>
          <ac:spMkLst>
            <pc:docMk/>
            <pc:sldMk cId="1756083323" sldId="302"/>
            <ac:spMk id="3" creationId="{A38AF8E0-26BA-8896-F040-ED291AB1BEE7}"/>
          </ac:spMkLst>
        </pc:spChg>
        <pc:spChg chg="add del">
          <ac:chgData name="Bhakti Pandurang Kate" userId="S::923714217@sfsu.edu::659efbbc-228e-41d0-b3e2-870320c30539" providerId="AD" clId="Web-{00582DAA-607E-5636-A54F-E4C98EFFC059}" dt="2023-12-04T05:29:39.360" v="8"/>
          <ac:spMkLst>
            <pc:docMk/>
            <pc:sldMk cId="1756083323" sldId="302"/>
            <ac:spMk id="4" creationId="{78348C23-1CDF-6748-1F2F-37D6A9B2D58E}"/>
          </ac:spMkLst>
        </pc:spChg>
        <pc:spChg chg="add mod">
          <ac:chgData name="Bhakti Pandurang Kate" userId="S::923714217@sfsu.edu::659efbbc-228e-41d0-b3e2-870320c30539" providerId="AD" clId="Web-{00582DAA-607E-5636-A54F-E4C98EFFC059}" dt="2023-12-04T05:51:05.426" v="138" actId="20577"/>
          <ac:spMkLst>
            <pc:docMk/>
            <pc:sldMk cId="1756083323" sldId="302"/>
            <ac:spMk id="6" creationId="{DCD899A9-E162-8B5E-7B7F-7EF7F2563848}"/>
          </ac:spMkLst>
        </pc:spChg>
        <pc:picChg chg="add mod">
          <ac:chgData name="Bhakti Pandurang Kate" userId="S::923714217@sfsu.edu::659efbbc-228e-41d0-b3e2-870320c30539" providerId="AD" clId="Web-{00582DAA-607E-5636-A54F-E4C98EFFC059}" dt="2023-12-04T05:35:01.966" v="55" actId="14100"/>
          <ac:picMkLst>
            <pc:docMk/>
            <pc:sldMk cId="1756083323" sldId="302"/>
            <ac:picMk id="7" creationId="{F6EC0074-2505-A94A-AC2C-2FA8D9B150BB}"/>
          </ac:picMkLst>
        </pc:picChg>
        <pc:picChg chg="add mod">
          <ac:chgData name="Bhakti Pandurang Kate" userId="S::923714217@sfsu.edu::659efbbc-228e-41d0-b3e2-870320c30539" providerId="AD" clId="Web-{00582DAA-607E-5636-A54F-E4C98EFFC059}" dt="2023-12-04T05:35:20.030" v="57" actId="1076"/>
          <ac:picMkLst>
            <pc:docMk/>
            <pc:sldMk cId="1756083323" sldId="302"/>
            <ac:picMk id="8" creationId="{55A7B613-E343-02B8-1942-8A7C190C8D95}"/>
          </ac:picMkLst>
        </pc:picChg>
      </pc:sldChg>
      <pc:sldChg chg="new del">
        <pc:chgData name="Bhakti Pandurang Kate" userId="S::923714217@sfsu.edu::659efbbc-228e-41d0-b3e2-870320c30539" providerId="AD" clId="Web-{00582DAA-607E-5636-A54F-E4C98EFFC059}" dt="2023-12-04T05:27:02.073" v="2"/>
        <pc:sldMkLst>
          <pc:docMk/>
          <pc:sldMk cId="4167255434" sldId="302"/>
        </pc:sldMkLst>
      </pc:sldChg>
      <pc:sldChg chg="addSp delSp modSp new">
        <pc:chgData name="Bhakti Pandurang Kate" userId="S::923714217@sfsu.edu::659efbbc-228e-41d0-b3e2-870320c30539" providerId="AD" clId="Web-{00582DAA-607E-5636-A54F-E4C98EFFC059}" dt="2023-12-04T05:37:49.410" v="97" actId="14100"/>
        <pc:sldMkLst>
          <pc:docMk/>
          <pc:sldMk cId="3372325514" sldId="303"/>
        </pc:sldMkLst>
        <pc:spChg chg="del">
          <ac:chgData name="Bhakti Pandurang Kate" userId="S::923714217@sfsu.edu::659efbbc-228e-41d0-b3e2-870320c30539" providerId="AD" clId="Web-{00582DAA-607E-5636-A54F-E4C98EFFC059}" dt="2023-12-04T05:36:03.266" v="59"/>
          <ac:spMkLst>
            <pc:docMk/>
            <pc:sldMk cId="3372325514" sldId="303"/>
            <ac:spMk id="2" creationId="{4120D5BE-7718-6C88-8D49-36CDEC0FAF0E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5:36:06.735" v="60"/>
          <ac:spMkLst>
            <pc:docMk/>
            <pc:sldMk cId="3372325514" sldId="303"/>
            <ac:spMk id="3" creationId="{E5327098-1537-E46E-2D04-888B1467D87F}"/>
          </ac:spMkLst>
        </pc:spChg>
        <pc:spChg chg="add mod">
          <ac:chgData name="Bhakti Pandurang Kate" userId="S::923714217@sfsu.edu::659efbbc-228e-41d0-b3e2-870320c30539" providerId="AD" clId="Web-{00582DAA-607E-5636-A54F-E4C98EFFC059}" dt="2023-12-04T05:36:53.643" v="89" actId="20577"/>
          <ac:spMkLst>
            <pc:docMk/>
            <pc:sldMk cId="3372325514" sldId="303"/>
            <ac:spMk id="5" creationId="{AF8F86B8-7020-5980-3FC2-C362C121459B}"/>
          </ac:spMkLst>
        </pc:spChg>
        <pc:picChg chg="add mod">
          <ac:chgData name="Bhakti Pandurang Kate" userId="S::923714217@sfsu.edu::659efbbc-228e-41d0-b3e2-870320c30539" providerId="AD" clId="Web-{00582DAA-607E-5636-A54F-E4C98EFFC059}" dt="2023-12-04T05:37:02.127" v="92" actId="14100"/>
          <ac:picMkLst>
            <pc:docMk/>
            <pc:sldMk cId="3372325514" sldId="303"/>
            <ac:picMk id="6" creationId="{C597D00D-178C-B1C9-BAF3-E5CB74D1C35A}"/>
          </ac:picMkLst>
        </pc:picChg>
        <pc:picChg chg="add mod">
          <ac:chgData name="Bhakti Pandurang Kate" userId="S::923714217@sfsu.edu::659efbbc-228e-41d0-b3e2-870320c30539" providerId="AD" clId="Web-{00582DAA-607E-5636-A54F-E4C98EFFC059}" dt="2023-12-04T05:37:49.410" v="97" actId="14100"/>
          <ac:picMkLst>
            <pc:docMk/>
            <pc:sldMk cId="3372325514" sldId="303"/>
            <ac:picMk id="7" creationId="{39F89A3F-B577-EA0D-C21F-FBEAA5CAA425}"/>
          </ac:picMkLst>
        </pc:picChg>
      </pc:sldChg>
      <pc:sldChg chg="modSp add del replId">
        <pc:chgData name="Bhakti Pandurang Kate" userId="S::923714217@sfsu.edu::659efbbc-228e-41d0-b3e2-870320c30539" providerId="AD" clId="Web-{00582DAA-607E-5636-A54F-E4C98EFFC059}" dt="2023-12-04T05:50:13.346" v="125"/>
        <pc:sldMkLst>
          <pc:docMk/>
          <pc:sldMk cId="1490275699" sldId="304"/>
        </pc:sldMkLst>
        <pc:spChg chg="mod">
          <ac:chgData name="Bhakti Pandurang Kate" userId="S::923714217@sfsu.edu::659efbbc-228e-41d0-b3e2-870320c30539" providerId="AD" clId="Web-{00582DAA-607E-5636-A54F-E4C98EFFC059}" dt="2023-12-04T05:50:07.033" v="124" actId="20577"/>
          <ac:spMkLst>
            <pc:docMk/>
            <pc:sldMk cId="1490275699" sldId="304"/>
            <ac:spMk id="5" creationId="{AF8F86B8-7020-5980-3FC2-C362C121459B}"/>
          </ac:spMkLst>
        </pc:spChg>
      </pc:sldChg>
      <pc:sldChg chg="delSp new del ord">
        <pc:chgData name="Bhakti Pandurang Kate" userId="S::923714217@sfsu.edu::659efbbc-228e-41d0-b3e2-870320c30539" providerId="AD" clId="Web-{00582DAA-607E-5636-A54F-E4C98EFFC059}" dt="2023-12-04T05:50:16.580" v="126"/>
        <pc:sldMkLst>
          <pc:docMk/>
          <pc:sldMk cId="1325296359" sldId="305"/>
        </pc:sldMkLst>
        <pc:spChg chg="del">
          <ac:chgData name="Bhakti Pandurang Kate" userId="S::923714217@sfsu.edu::659efbbc-228e-41d0-b3e2-870320c30539" providerId="AD" clId="Web-{00582DAA-607E-5636-A54F-E4C98EFFC059}" dt="2023-12-04T05:40:23.916" v="100"/>
          <ac:spMkLst>
            <pc:docMk/>
            <pc:sldMk cId="1325296359" sldId="305"/>
            <ac:spMk id="2" creationId="{48DB426E-5A1E-72E5-5B37-CFF7897EF039}"/>
          </ac:spMkLst>
        </pc:spChg>
        <pc:spChg chg="del">
          <ac:chgData name="Bhakti Pandurang Kate" userId="S::923714217@sfsu.edu::659efbbc-228e-41d0-b3e2-870320c30539" providerId="AD" clId="Web-{00582DAA-607E-5636-A54F-E4C98EFFC059}" dt="2023-12-04T05:40:33.182" v="101"/>
          <ac:spMkLst>
            <pc:docMk/>
            <pc:sldMk cId="1325296359" sldId="305"/>
            <ac:spMk id="3" creationId="{5CF8D106-CBDA-6718-2BA8-494E482EA090}"/>
          </ac:spMkLst>
        </pc:spChg>
      </pc:sldChg>
      <pc:sldChg chg="delSp modSp add replId">
        <pc:chgData name="Bhakti Pandurang Kate" userId="S::923714217@sfsu.edu::659efbbc-228e-41d0-b3e2-870320c30539" providerId="AD" clId="Web-{00582DAA-607E-5636-A54F-E4C98EFFC059}" dt="2023-12-04T06:05:07.474" v="192" actId="20577"/>
        <pc:sldMkLst>
          <pc:docMk/>
          <pc:sldMk cId="3748695887" sldId="306"/>
        </pc:sldMkLst>
        <pc:spChg chg="mod">
          <ac:chgData name="Bhakti Pandurang Kate" userId="S::923714217@sfsu.edu::659efbbc-228e-41d0-b3e2-870320c30539" providerId="AD" clId="Web-{00582DAA-607E-5636-A54F-E4C98EFFC059}" dt="2023-12-04T06:05:07.474" v="192" actId="20577"/>
          <ac:spMkLst>
            <pc:docMk/>
            <pc:sldMk cId="3748695887" sldId="306"/>
            <ac:spMk id="5" creationId="{AF8F86B8-7020-5980-3FC2-C362C121459B}"/>
          </ac:spMkLst>
        </pc:spChg>
        <pc:picChg chg="del">
          <ac:chgData name="Bhakti Pandurang Kate" userId="S::923714217@sfsu.edu::659efbbc-228e-41d0-b3e2-870320c30539" providerId="AD" clId="Web-{00582DAA-607E-5636-A54F-E4C98EFFC059}" dt="2023-12-04T05:50:30.127" v="130"/>
          <ac:picMkLst>
            <pc:docMk/>
            <pc:sldMk cId="3748695887" sldId="306"/>
            <ac:picMk id="6" creationId="{C597D00D-178C-B1C9-BAF3-E5CB74D1C35A}"/>
          </ac:picMkLst>
        </pc:picChg>
        <pc:picChg chg="del">
          <ac:chgData name="Bhakti Pandurang Kate" userId="S::923714217@sfsu.edu::659efbbc-228e-41d0-b3e2-870320c30539" providerId="AD" clId="Web-{00582DAA-607E-5636-A54F-E4C98EFFC059}" dt="2023-12-04T05:50:32.034" v="131"/>
          <ac:picMkLst>
            <pc:docMk/>
            <pc:sldMk cId="3748695887" sldId="306"/>
            <ac:picMk id="7" creationId="{39F89A3F-B577-EA0D-C21F-FBEAA5CAA425}"/>
          </ac:picMkLst>
        </pc:picChg>
      </pc:sldChg>
      <pc:sldChg chg="addSp delSp modSp add replId">
        <pc:chgData name="Bhakti Pandurang Kate" userId="S::923714217@sfsu.edu::659efbbc-228e-41d0-b3e2-870320c30539" providerId="AD" clId="Web-{00582DAA-607E-5636-A54F-E4C98EFFC059}" dt="2023-12-04T06:04:59.927" v="191" actId="20577"/>
        <pc:sldMkLst>
          <pc:docMk/>
          <pc:sldMk cId="2551544711" sldId="307"/>
        </pc:sldMkLst>
        <pc:spChg chg="mod">
          <ac:chgData name="Bhakti Pandurang Kate" userId="S::923714217@sfsu.edu::659efbbc-228e-41d0-b3e2-870320c30539" providerId="AD" clId="Web-{00582DAA-607E-5636-A54F-E4C98EFFC059}" dt="2023-12-04T06:04:59.927" v="191" actId="20577"/>
          <ac:spMkLst>
            <pc:docMk/>
            <pc:sldMk cId="2551544711" sldId="307"/>
            <ac:spMk id="5" creationId="{AF8F86B8-7020-5980-3FC2-C362C121459B}"/>
          </ac:spMkLst>
        </pc:spChg>
        <pc:picChg chg="add del mod">
          <ac:chgData name="Bhakti Pandurang Kate" userId="S::923714217@sfsu.edu::659efbbc-228e-41d0-b3e2-870320c30539" providerId="AD" clId="Web-{00582DAA-607E-5636-A54F-E4C98EFFC059}" dt="2023-12-04T06:04:12.894" v="164"/>
          <ac:picMkLst>
            <pc:docMk/>
            <pc:sldMk cId="2551544711" sldId="307"/>
            <ac:picMk id="2" creationId="{CBDA3707-94EA-1A9D-B52B-2C1857B54EC5}"/>
          </ac:picMkLst>
        </pc:picChg>
        <pc:picChg chg="add del mod">
          <ac:chgData name="Bhakti Pandurang Kate" userId="S::923714217@sfsu.edu::659efbbc-228e-41d0-b3e2-870320c30539" providerId="AD" clId="Web-{00582DAA-607E-5636-A54F-E4C98EFFC059}" dt="2023-12-04T06:04:14.722" v="165"/>
          <ac:picMkLst>
            <pc:docMk/>
            <pc:sldMk cId="2551544711" sldId="307"/>
            <ac:picMk id="3" creationId="{9CCFB362-5D7D-26A9-D46F-5C7CF12E8579}"/>
          </ac:picMkLst>
        </pc:picChg>
        <pc:picChg chg="add mod">
          <ac:chgData name="Bhakti Pandurang Kate" userId="S::923714217@sfsu.edu::659efbbc-228e-41d0-b3e2-870320c30539" providerId="AD" clId="Web-{00582DAA-607E-5636-A54F-E4C98EFFC059}" dt="2023-12-04T06:04:28.941" v="169" actId="14100"/>
          <ac:picMkLst>
            <pc:docMk/>
            <pc:sldMk cId="2551544711" sldId="307"/>
            <ac:picMk id="4" creationId="{B2CBE7E7-FE1A-CDCB-D00C-8FDA2AF6233D}"/>
          </ac:picMkLst>
        </pc:picChg>
        <pc:picChg chg="del">
          <ac:chgData name="Bhakti Pandurang Kate" userId="S::923714217@sfsu.edu::659efbbc-228e-41d0-b3e2-870320c30539" providerId="AD" clId="Web-{00582DAA-607E-5636-A54F-E4C98EFFC059}" dt="2023-12-04T06:00:17.541" v="146"/>
          <ac:picMkLst>
            <pc:docMk/>
            <pc:sldMk cId="2551544711" sldId="307"/>
            <ac:picMk id="6" creationId="{C597D00D-178C-B1C9-BAF3-E5CB74D1C35A}"/>
          </ac:picMkLst>
        </pc:picChg>
        <pc:picChg chg="del">
          <ac:chgData name="Bhakti Pandurang Kate" userId="S::923714217@sfsu.edu::659efbbc-228e-41d0-b3e2-870320c30539" providerId="AD" clId="Web-{00582DAA-607E-5636-A54F-E4C98EFFC059}" dt="2023-12-04T06:01:06.855" v="151"/>
          <ac:picMkLst>
            <pc:docMk/>
            <pc:sldMk cId="2551544711" sldId="307"/>
            <ac:picMk id="7" creationId="{39F89A3F-B577-EA0D-C21F-FBEAA5CAA425}"/>
          </ac:picMkLst>
        </pc:picChg>
      </pc:sldChg>
      <pc:sldChg chg="modSp new ord">
        <pc:chgData name="Bhakti Pandurang Kate" userId="S::923714217@sfsu.edu::659efbbc-228e-41d0-b3e2-870320c30539" providerId="AD" clId="Web-{00582DAA-607E-5636-A54F-E4C98EFFC059}" dt="2023-12-04T06:20:03.227" v="201" actId="20577"/>
        <pc:sldMkLst>
          <pc:docMk/>
          <pc:sldMk cId="333539858" sldId="308"/>
        </pc:sldMkLst>
        <pc:spChg chg="mod">
          <ac:chgData name="Bhakti Pandurang Kate" userId="S::923714217@sfsu.edu::659efbbc-228e-41d0-b3e2-870320c30539" providerId="AD" clId="Web-{00582DAA-607E-5636-A54F-E4C98EFFC059}" dt="2023-12-04T06:20:03.227" v="201" actId="20577"/>
          <ac:spMkLst>
            <pc:docMk/>
            <pc:sldMk cId="333539858" sldId="308"/>
            <ac:spMk id="2" creationId="{FBB42B51-A8F5-63B2-AB03-332627F4A995}"/>
          </ac:spMkLst>
        </pc:spChg>
      </pc:sldChg>
      <pc:sldChg chg="modSp new ord">
        <pc:chgData name="Bhakti Pandurang Kate" userId="S::923714217@sfsu.edu::659efbbc-228e-41d0-b3e2-870320c30539" providerId="AD" clId="Web-{00582DAA-607E-5636-A54F-E4C98EFFC059}" dt="2023-12-04T06:22:29.061" v="227" actId="1076"/>
        <pc:sldMkLst>
          <pc:docMk/>
          <pc:sldMk cId="1213780254" sldId="309"/>
        </pc:sldMkLst>
        <pc:spChg chg="mod">
          <ac:chgData name="Bhakti Pandurang Kate" userId="S::923714217@sfsu.edu::659efbbc-228e-41d0-b3e2-870320c30539" providerId="AD" clId="Web-{00582DAA-607E-5636-A54F-E4C98EFFC059}" dt="2023-12-04T06:22:29.061" v="227" actId="1076"/>
          <ac:spMkLst>
            <pc:docMk/>
            <pc:sldMk cId="1213780254" sldId="309"/>
            <ac:spMk id="2" creationId="{E4EB6725-B569-A3D9-5260-608A761BFF00}"/>
          </ac:spMkLst>
        </pc:spChg>
      </pc:sldChg>
      <pc:sldChg chg="add ord replId">
        <pc:chgData name="Bhakti Pandurang Kate" userId="S::923714217@sfsu.edu::659efbbc-228e-41d0-b3e2-870320c30539" providerId="AD" clId="Web-{00582DAA-607E-5636-A54F-E4C98EFFC059}" dt="2023-12-04T06:41:05.667" v="250"/>
        <pc:sldMkLst>
          <pc:docMk/>
          <pc:sldMk cId="2264927374" sldId="310"/>
        </pc:sldMkLst>
      </pc:sldChg>
    </pc:docChg>
  </pc:docChgLst>
  <pc:docChgLst>
    <pc:chgData name="Vivid Liu" userId="S::923683836@sfsu.edu::dfc2647b-128f-446f-b94d-bcda549ac84d" providerId="AD" clId="Web-{FD6BDA82-1A91-AD58-4051-4B06322E46E1}"/>
    <pc:docChg chg="addSld modSld">
      <pc:chgData name="Vivid Liu" userId="S::923683836@sfsu.edu::dfc2647b-128f-446f-b94d-bcda549ac84d" providerId="AD" clId="Web-{FD6BDA82-1A91-AD58-4051-4B06322E46E1}" dt="2023-12-03T20:17:26.431" v="379" actId="14100"/>
      <pc:docMkLst>
        <pc:docMk/>
      </pc:docMkLst>
      <pc:sldChg chg="modSp">
        <pc:chgData name="Vivid Liu" userId="S::923683836@sfsu.edu::dfc2647b-128f-446f-b94d-bcda549ac84d" providerId="AD" clId="Web-{FD6BDA82-1A91-AD58-4051-4B06322E46E1}" dt="2023-12-03T20:06:26.210" v="292" actId="14100"/>
        <pc:sldMkLst>
          <pc:docMk/>
          <pc:sldMk cId="3176565764" sldId="256"/>
        </pc:sldMkLst>
        <pc:picChg chg="mod">
          <ac:chgData name="Vivid Liu" userId="S::923683836@sfsu.edu::dfc2647b-128f-446f-b94d-bcda549ac84d" providerId="AD" clId="Web-{FD6BDA82-1A91-AD58-4051-4B06322E46E1}" dt="2023-12-03T20:06:26.210" v="292" actId="14100"/>
          <ac:picMkLst>
            <pc:docMk/>
            <pc:sldMk cId="3176565764" sldId="256"/>
            <ac:picMk id="4" creationId="{9D2FB339-3816-1C75-CC47-2DC91F14D67E}"/>
          </ac:picMkLst>
        </pc:picChg>
      </pc:sldChg>
      <pc:sldChg chg="modSp">
        <pc:chgData name="Vivid Liu" userId="S::923683836@sfsu.edu::dfc2647b-128f-446f-b94d-bcda549ac84d" providerId="AD" clId="Web-{FD6BDA82-1A91-AD58-4051-4B06322E46E1}" dt="2023-12-03T20:10:08.665" v="326" actId="1076"/>
        <pc:sldMkLst>
          <pc:docMk/>
          <pc:sldMk cId="2301575823" sldId="258"/>
        </pc:sldMkLst>
        <pc:spChg chg="mod">
          <ac:chgData name="Vivid Liu" userId="S::923683836@sfsu.edu::dfc2647b-128f-446f-b94d-bcda549ac84d" providerId="AD" clId="Web-{FD6BDA82-1A91-AD58-4051-4B06322E46E1}" dt="2023-12-03T20:10:08.665" v="326" actId="1076"/>
          <ac:spMkLst>
            <pc:docMk/>
            <pc:sldMk cId="2301575823" sldId="258"/>
            <ac:spMk id="7" creationId="{399882E4-9AA6-B1FF-4A7E-7E0A75121D61}"/>
          </ac:spMkLst>
        </pc:spChg>
      </pc:sldChg>
      <pc:sldChg chg="addSp delSp modSp new mod setBg setClrOvrMap">
        <pc:chgData name="Vivid Liu" userId="S::923683836@sfsu.edu::dfc2647b-128f-446f-b94d-bcda549ac84d" providerId="AD" clId="Web-{FD6BDA82-1A91-AD58-4051-4B06322E46E1}" dt="2023-12-03T20:16:59.382" v="372"/>
        <pc:sldMkLst>
          <pc:docMk/>
          <pc:sldMk cId="3913929068" sldId="286"/>
        </pc:sldMkLst>
        <pc:spChg chg="mod">
          <ac:chgData name="Vivid Liu" userId="S::923683836@sfsu.edu::dfc2647b-128f-446f-b94d-bcda549ac84d" providerId="AD" clId="Web-{FD6BDA82-1A91-AD58-4051-4B06322E46E1}" dt="2023-12-03T20:16:59.382" v="372"/>
          <ac:spMkLst>
            <pc:docMk/>
            <pc:sldMk cId="3913929068" sldId="286"/>
            <ac:spMk id="2" creationId="{498EC646-3A8D-26B3-D887-A2D16DEE2E8F}"/>
          </ac:spMkLst>
        </pc:spChg>
        <pc:spChg chg="mod">
          <ac:chgData name="Vivid Liu" userId="S::923683836@sfsu.edu::dfc2647b-128f-446f-b94d-bcda549ac84d" providerId="AD" clId="Web-{FD6BDA82-1A91-AD58-4051-4B06322E46E1}" dt="2023-12-03T20:16:38.225" v="371" actId="14100"/>
          <ac:spMkLst>
            <pc:docMk/>
            <pc:sldMk cId="3913929068" sldId="286"/>
            <ac:spMk id="3" creationId="{F8F19E4D-C3A6-99F7-EC87-67DBB064019D}"/>
          </ac:spMkLst>
        </pc:spChg>
        <pc:spChg chg="add mo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5" creationId="{C1B099FB-E09A-526A-68A7-68AB27F6F128}"/>
          </ac:spMkLst>
        </pc:spChg>
        <pc:spChg chg="add del">
          <ac:chgData name="Vivid Liu" userId="S::923683836@sfsu.edu::dfc2647b-128f-446f-b94d-bcda549ac84d" providerId="AD" clId="Web-{FD6BDA82-1A91-AD58-4051-4B06322E46E1}" dt="2023-12-03T19:55:36.832" v="147"/>
          <ac:spMkLst>
            <pc:docMk/>
            <pc:sldMk cId="3913929068" sldId="286"/>
            <ac:spMk id="9" creationId="{9228552E-C8B1-4A80-8448-0787CE0FC704}"/>
          </ac:spMkLst>
        </pc:spChg>
        <pc:spChg chg="add del">
          <ac:chgData name="Vivid Liu" userId="S::923683836@sfsu.edu::dfc2647b-128f-446f-b94d-bcda549ac84d" providerId="AD" clId="Web-{FD6BDA82-1A91-AD58-4051-4B06322E46E1}" dt="2023-12-03T19:55:36.801" v="146"/>
          <ac:spMkLst>
            <pc:docMk/>
            <pc:sldMk cId="3913929068" sldId="286"/>
            <ac:spMk id="14" creationId="{9F7D5CDA-D291-4307-BF55-1381FED29634}"/>
          </ac:spMkLst>
        </pc:spChg>
        <pc:spChg chg="add del">
          <ac:chgData name="Vivid Liu" userId="S::923683836@sfsu.edu::dfc2647b-128f-446f-b94d-bcda549ac84d" providerId="AD" clId="Web-{FD6BDA82-1A91-AD58-4051-4B06322E46E1}" dt="2023-12-03T19:55:36.801" v="146"/>
          <ac:spMkLst>
            <pc:docMk/>
            <pc:sldMk cId="3913929068" sldId="286"/>
            <ac:spMk id="16" creationId="{59B296B9-C5A5-4E4F-9B60-C907B5F1466C}"/>
          </ac:spMkLst>
        </pc:spChg>
        <pc:spChg chg="add del">
          <ac:chgData name="Vivid Liu" userId="S::923683836@sfsu.edu::dfc2647b-128f-446f-b94d-bcda549ac84d" providerId="AD" clId="Web-{FD6BDA82-1A91-AD58-4051-4B06322E46E1}" dt="2023-12-03T19:55:36.801" v="146"/>
          <ac:spMkLst>
            <pc:docMk/>
            <pc:sldMk cId="3913929068" sldId="286"/>
            <ac:spMk id="18" creationId="{D0300FD3-5AF1-6305-15FA-9078072672E2}"/>
          </ac:spMkLst>
        </pc:spChg>
        <pc:spChg chg="add del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0" creationId="{842D14D1-56B7-40CD-8694-A9A48170C0CB}"/>
          </ac:spMkLst>
        </pc:spChg>
        <pc:spChg chg="add del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1" creationId="{10CE40DC-5723-449B-A365-A61D8C262E93}"/>
          </ac:spMkLst>
        </pc:spChg>
        <pc:spChg chg="add del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2" creationId="{950A315C-978A-4A52-966E-55B2698F2A8E}"/>
          </ac:spMkLst>
        </pc:spChg>
        <pc:spChg chg="add del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3" creationId="{9854DBCA-D3C3-4C19-9B2E-DFA0BE647266}"/>
          </ac:spMkLst>
        </pc:spChg>
        <pc:spChg chg="add del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4" creationId="{E1383CB6-8BE5-4911-970B-A4151A07E734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29" creationId="{6A84B152-3496-4C52-AF08-97AFFC09DD2C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31" creationId="{6B2ADB95-0FA3-4BD7-A8AC-89D014A83E5B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33" creationId="{C924DBCE-E731-4B22-8181-A39C1D86276C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35" creationId="{4CBF9756-6AC8-4C65-84DF-56FBFFA1D873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37" creationId="{2D385988-EAAF-4C27-AF8A-2BFBECAF3D4F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41" creationId="{B621D332-7329-4994-8836-C429A51B7549}"/>
          </ac:spMkLst>
        </pc:spChg>
        <pc:spChg chg="add">
          <ac:chgData name="Vivid Liu" userId="S::923683836@sfsu.edu::dfc2647b-128f-446f-b94d-bcda549ac84d" providerId="AD" clId="Web-{FD6BDA82-1A91-AD58-4051-4B06322E46E1}" dt="2023-12-03T20:15:42.893" v="351"/>
          <ac:spMkLst>
            <pc:docMk/>
            <pc:sldMk cId="3913929068" sldId="286"/>
            <ac:spMk id="43" creationId="{2D20F754-35A9-4508-BE3C-C59996D1437B}"/>
          </ac:spMkLst>
        </pc:spChg>
        <pc:picChg chg="add mod ord">
          <ac:chgData name="Vivid Liu" userId="S::923683836@sfsu.edu::dfc2647b-128f-446f-b94d-bcda549ac84d" providerId="AD" clId="Web-{FD6BDA82-1A91-AD58-4051-4B06322E46E1}" dt="2023-12-03T20:15:42.893" v="351"/>
          <ac:picMkLst>
            <pc:docMk/>
            <pc:sldMk cId="3913929068" sldId="286"/>
            <ac:picMk id="4" creationId="{B9F294A9-2D62-E31F-36D8-60299C56C2F2}"/>
          </ac:picMkLst>
        </pc:picChg>
        <pc:cxnChg chg="add">
          <ac:chgData name="Vivid Liu" userId="S::923683836@sfsu.edu::dfc2647b-128f-446f-b94d-bcda549ac84d" providerId="AD" clId="Web-{FD6BDA82-1A91-AD58-4051-4B06322E46E1}" dt="2023-12-03T20:15:42.893" v="351"/>
          <ac:cxnSpMkLst>
            <pc:docMk/>
            <pc:sldMk cId="3913929068" sldId="286"/>
            <ac:cxnSpMk id="39" creationId="{43621FD4-D14D-45D5-9A57-9A2DE5EA59C0}"/>
          </ac:cxnSpMkLst>
        </pc:cxnChg>
      </pc:sldChg>
      <pc:sldChg chg="addSp delSp modSp new mod setBg">
        <pc:chgData name="Vivid Liu" userId="S::923683836@sfsu.edu::dfc2647b-128f-446f-b94d-bcda549ac84d" providerId="AD" clId="Web-{FD6BDA82-1A91-AD58-4051-4B06322E46E1}" dt="2023-12-03T20:17:26.431" v="379" actId="14100"/>
        <pc:sldMkLst>
          <pc:docMk/>
          <pc:sldMk cId="1845951126" sldId="288"/>
        </pc:sldMkLst>
        <pc:spChg chg="mod">
          <ac:chgData name="Vivid Liu" userId="S::923683836@sfsu.edu::dfc2647b-128f-446f-b94d-bcda549ac84d" providerId="AD" clId="Web-{FD6BDA82-1A91-AD58-4051-4B06322E46E1}" dt="2023-12-03T20:17:22.290" v="378" actId="14100"/>
          <ac:spMkLst>
            <pc:docMk/>
            <pc:sldMk cId="1845951126" sldId="288"/>
            <ac:spMk id="2" creationId="{CECE47E1-25EA-45B3-6C93-7C8D9D3B1E79}"/>
          </ac:spMkLst>
        </pc:spChg>
        <pc:spChg chg="add del mod">
          <ac:chgData name="Vivid Liu" userId="S::923683836@sfsu.edu::dfc2647b-128f-446f-b94d-bcda549ac84d" providerId="AD" clId="Web-{FD6BDA82-1A91-AD58-4051-4B06322E46E1}" dt="2023-12-03T20:00:41.841" v="206"/>
          <ac:spMkLst>
            <pc:docMk/>
            <pc:sldMk cId="1845951126" sldId="288"/>
            <ac:spMk id="3" creationId="{85442CD3-45A0-2C9F-2D03-A10958B8195D}"/>
          </ac:spMkLst>
        </pc:spChg>
        <pc:spChg chg="add del">
          <ac:chgData name="Vivid Liu" userId="S::923683836@sfsu.edu::dfc2647b-128f-446f-b94d-bcda549ac84d" providerId="AD" clId="Web-{FD6BDA82-1A91-AD58-4051-4B06322E46E1}" dt="2023-12-03T20:00:29.418" v="201"/>
          <ac:spMkLst>
            <pc:docMk/>
            <pc:sldMk cId="1845951126" sldId="288"/>
            <ac:spMk id="8" creationId="{081EA652-8C6A-4E69-BEB9-170809474553}"/>
          </ac:spMkLst>
        </pc:spChg>
        <pc:spChg chg="add del">
          <ac:chgData name="Vivid Liu" userId="S::923683836@sfsu.edu::dfc2647b-128f-446f-b94d-bcda549ac84d" providerId="AD" clId="Web-{FD6BDA82-1A91-AD58-4051-4B06322E46E1}" dt="2023-12-03T20:00:33.075" v="203"/>
          <ac:spMkLst>
            <pc:docMk/>
            <pc:sldMk cId="1845951126" sldId="288"/>
            <ac:spMk id="9" creationId="{10CE40DC-5723-449B-A365-A61D8C262E93}"/>
          </ac:spMkLst>
        </pc:spChg>
        <pc:spChg chg="add del">
          <ac:chgData name="Vivid Liu" userId="S::923683836@sfsu.edu::dfc2647b-128f-446f-b94d-bcda549ac84d" providerId="AD" clId="Web-{FD6BDA82-1A91-AD58-4051-4B06322E46E1}" dt="2023-12-03T20:00:29.418" v="201"/>
          <ac:spMkLst>
            <pc:docMk/>
            <pc:sldMk cId="1845951126" sldId="288"/>
            <ac:spMk id="10" creationId="{5298780A-33B9-4EA2-8F67-DE68AD62841B}"/>
          </ac:spMkLst>
        </pc:spChg>
        <pc:spChg chg="add del">
          <ac:chgData name="Vivid Liu" userId="S::923683836@sfsu.edu::dfc2647b-128f-446f-b94d-bcda549ac84d" providerId="AD" clId="Web-{FD6BDA82-1A91-AD58-4051-4B06322E46E1}" dt="2023-12-03T20:00:33.075" v="203"/>
          <ac:spMkLst>
            <pc:docMk/>
            <pc:sldMk cId="1845951126" sldId="288"/>
            <ac:spMk id="11" creationId="{9854DBCA-D3C3-4C19-9B2E-DFA0BE647266}"/>
          </ac:spMkLst>
        </pc:spChg>
        <pc:spChg chg="add del">
          <ac:chgData name="Vivid Liu" userId="S::923683836@sfsu.edu::dfc2647b-128f-446f-b94d-bcda549ac84d" providerId="AD" clId="Web-{FD6BDA82-1A91-AD58-4051-4B06322E46E1}" dt="2023-12-03T20:00:29.418" v="201"/>
          <ac:spMkLst>
            <pc:docMk/>
            <pc:sldMk cId="1845951126" sldId="288"/>
            <ac:spMk id="12" creationId="{7F488E8B-4E1E-4402-8935-D4E6C02615C7}"/>
          </ac:spMkLst>
        </pc:spChg>
        <pc:spChg chg="add del">
          <ac:chgData name="Vivid Liu" userId="S::923683836@sfsu.edu::dfc2647b-128f-446f-b94d-bcda549ac84d" providerId="AD" clId="Web-{FD6BDA82-1A91-AD58-4051-4B06322E46E1}" dt="2023-12-03T20:00:33.075" v="203"/>
          <ac:spMkLst>
            <pc:docMk/>
            <pc:sldMk cId="1845951126" sldId="288"/>
            <ac:spMk id="13" creationId="{E1383CB6-8BE5-4911-970B-A4151A07E734}"/>
          </ac:spMkLst>
        </pc:spChg>
        <pc:spChg chg="add del">
          <ac:chgData name="Vivid Liu" userId="S::923683836@sfsu.edu::dfc2647b-128f-446f-b94d-bcda549ac84d" providerId="AD" clId="Web-{FD6BDA82-1A91-AD58-4051-4B06322E46E1}" dt="2023-12-03T20:00:33.075" v="203"/>
          <ac:spMkLst>
            <pc:docMk/>
            <pc:sldMk cId="1845951126" sldId="288"/>
            <ac:spMk id="15" creationId="{842D14D1-56B7-40CD-8694-A9A48170C0CB}"/>
          </ac:spMkLst>
        </pc:spChg>
        <pc:spChg chg="add del">
          <ac:chgData name="Vivid Liu" userId="S::923683836@sfsu.edu::dfc2647b-128f-446f-b94d-bcda549ac84d" providerId="AD" clId="Web-{FD6BDA82-1A91-AD58-4051-4B06322E46E1}" dt="2023-12-03T20:00:33.075" v="203"/>
          <ac:spMkLst>
            <pc:docMk/>
            <pc:sldMk cId="1845951126" sldId="288"/>
            <ac:spMk id="17" creationId="{950A315C-978A-4A52-966E-55B2698F2A8E}"/>
          </ac:spMkLst>
        </pc:spChg>
        <pc:spChg chg="add del">
          <ac:chgData name="Vivid Liu" userId="S::923683836@sfsu.edu::dfc2647b-128f-446f-b94d-bcda549ac84d" providerId="AD" clId="Web-{FD6BDA82-1A91-AD58-4051-4B06322E46E1}" dt="2023-12-03T20:00:41.825" v="205"/>
          <ac:spMkLst>
            <pc:docMk/>
            <pc:sldMk cId="1845951126" sldId="288"/>
            <ac:spMk id="19" creationId="{2E442304-DDBD-4F7B-8017-36BCC863FB40}"/>
          </ac:spMkLst>
        </pc:spChg>
        <pc:spChg chg="add del">
          <ac:chgData name="Vivid Liu" userId="S::923683836@sfsu.edu::dfc2647b-128f-446f-b94d-bcda549ac84d" providerId="AD" clId="Web-{FD6BDA82-1A91-AD58-4051-4B06322E46E1}" dt="2023-12-03T20:00:41.825" v="205"/>
          <ac:spMkLst>
            <pc:docMk/>
            <pc:sldMk cId="1845951126" sldId="288"/>
            <ac:spMk id="20" creationId="{5E107275-3853-46FD-A241-DE4355A42675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1"/>
          <ac:spMkLst>
            <pc:docMk/>
            <pc:sldMk cId="1845951126" sldId="288"/>
            <ac:spMk id="23" creationId="{10CE40DC-5723-449B-A365-A61D8C262E93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1"/>
          <ac:spMkLst>
            <pc:docMk/>
            <pc:sldMk cId="1845951126" sldId="288"/>
            <ac:spMk id="25" creationId="{9854DBCA-D3C3-4C19-9B2E-DFA0BE647266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1"/>
          <ac:spMkLst>
            <pc:docMk/>
            <pc:sldMk cId="1845951126" sldId="288"/>
            <ac:spMk id="26" creationId="{E1383CB6-8BE5-4911-970B-A4151A07E734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1"/>
          <ac:spMkLst>
            <pc:docMk/>
            <pc:sldMk cId="1845951126" sldId="288"/>
            <ac:spMk id="27" creationId="{842D14D1-56B7-40CD-8694-A9A48170C0CB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1"/>
          <ac:spMkLst>
            <pc:docMk/>
            <pc:sldMk cId="1845951126" sldId="288"/>
            <ac:spMk id="28" creationId="{950A315C-978A-4A52-966E-55B2698F2A8E}"/>
          </ac:spMkLst>
        </pc:spChg>
        <pc:spChg chg="add mod">
          <ac:chgData name="Vivid Liu" userId="S::923683836@sfsu.edu::dfc2647b-128f-446f-b94d-bcda549ac84d" providerId="AD" clId="Web-{FD6BDA82-1A91-AD58-4051-4B06322E46E1}" dt="2023-12-03T20:10:23.666" v="327"/>
          <ac:spMkLst>
            <pc:docMk/>
            <pc:sldMk cId="1845951126" sldId="288"/>
            <ac:spMk id="29" creationId="{85442CD3-45A0-2C9F-2D03-A10958B8195D}"/>
          </ac:spMkLst>
        </pc:spChg>
        <pc:spChg chg="add del">
          <ac:chgData name="Vivid Liu" userId="S::923683836@sfsu.edu::dfc2647b-128f-446f-b94d-bcda549ac84d" providerId="AD" clId="Web-{FD6BDA82-1A91-AD58-4051-4B06322E46E1}" dt="2023-12-03T20:01:05.827" v="208"/>
          <ac:spMkLst>
            <pc:docMk/>
            <pc:sldMk cId="1845951126" sldId="288"/>
            <ac:spMk id="34" creationId="{1A9F7B4E-B03D-4F64-BE33-00D074458D45}"/>
          </ac:spMkLst>
        </pc:spChg>
        <pc:spChg chg="add del">
          <ac:chgData name="Vivid Liu" userId="S::923683836@sfsu.edu::dfc2647b-128f-446f-b94d-bcda549ac84d" providerId="AD" clId="Web-{FD6BDA82-1A91-AD58-4051-4B06322E46E1}" dt="2023-12-03T20:01:05.827" v="208"/>
          <ac:spMkLst>
            <pc:docMk/>
            <pc:sldMk cId="1845951126" sldId="288"/>
            <ac:spMk id="36" creationId="{7E2BE7F7-CA89-4002-ACCE-A478AEA24F5E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0"/>
          <ac:spMkLst>
            <pc:docMk/>
            <pc:sldMk cId="1845951126" sldId="288"/>
            <ac:spMk id="38" creationId="{3ECBE1F1-D69B-4AFA-ABD5-8E41720EF6DE}"/>
          </ac:spMkLst>
        </pc:spChg>
        <pc:spChg chg="add del">
          <ac:chgData name="Vivid Liu" userId="S::923683836@sfsu.edu::dfc2647b-128f-446f-b94d-bcda549ac84d" providerId="AD" clId="Web-{FD6BDA82-1A91-AD58-4051-4B06322E46E1}" dt="2023-12-03T20:01:08.718" v="210"/>
          <ac:spMkLst>
            <pc:docMk/>
            <pc:sldMk cId="1845951126" sldId="288"/>
            <ac:spMk id="39" creationId="{603A6265-E10C-4B85-9C20-E75FCAF9CC63}"/>
          </ac:spMkLst>
        </pc:spChg>
        <pc:spChg chg="add">
          <ac:chgData name="Vivid Liu" userId="S::923683836@sfsu.edu::dfc2647b-128f-446f-b94d-bcda549ac84d" providerId="AD" clId="Web-{FD6BDA82-1A91-AD58-4051-4B06322E46E1}" dt="2023-12-03T20:10:23.666" v="327"/>
          <ac:spMkLst>
            <pc:docMk/>
            <pc:sldMk cId="1845951126" sldId="288"/>
            <ac:spMk id="46" creationId="{4F7EBAE4-9945-4473-9E34-B2C66EA0F03D}"/>
          </ac:spMkLst>
        </pc:spChg>
        <pc:spChg chg="add">
          <ac:chgData name="Vivid Liu" userId="S::923683836@sfsu.edu::dfc2647b-128f-446f-b94d-bcda549ac84d" providerId="AD" clId="Web-{FD6BDA82-1A91-AD58-4051-4B06322E46E1}" dt="2023-12-03T20:10:23.666" v="327"/>
          <ac:spMkLst>
            <pc:docMk/>
            <pc:sldMk cId="1845951126" sldId="288"/>
            <ac:spMk id="48" creationId="{70BEB1E7-2F88-40BC-B73D-42E5B6F80BFC}"/>
          </ac:spMkLst>
        </pc:spChg>
        <pc:spChg chg="add">
          <ac:chgData name="Vivid Liu" userId="S::923683836@sfsu.edu::dfc2647b-128f-446f-b94d-bcda549ac84d" providerId="AD" clId="Web-{FD6BDA82-1A91-AD58-4051-4B06322E46E1}" dt="2023-12-03T20:10:23.666" v="327"/>
          <ac:spMkLst>
            <pc:docMk/>
            <pc:sldMk cId="1845951126" sldId="288"/>
            <ac:spMk id="50" creationId="{A7B99495-F43F-4D80-A44F-2CB4764EB90B}"/>
          </ac:spMkLst>
        </pc:spChg>
        <pc:graphicFrameChg chg="add del">
          <ac:chgData name="Vivid Liu" userId="S::923683836@sfsu.edu::dfc2647b-128f-446f-b94d-bcda549ac84d" providerId="AD" clId="Web-{FD6BDA82-1A91-AD58-4051-4B06322E46E1}" dt="2023-12-03T20:00:41.825" v="205"/>
          <ac:graphicFrameMkLst>
            <pc:docMk/>
            <pc:sldMk cId="1845951126" sldId="288"/>
            <ac:graphicFrameMk id="21" creationId="{5FD40DF6-31C3-0B77-2593-02978BAB2B2E}"/>
          </ac:graphicFrameMkLst>
        </pc:graphicFrameChg>
        <pc:picChg chg="add del">
          <ac:chgData name="Vivid Liu" userId="S::923683836@sfsu.edu::dfc2647b-128f-446f-b94d-bcda549ac84d" providerId="AD" clId="Web-{FD6BDA82-1A91-AD58-4051-4B06322E46E1}" dt="2023-12-03T20:00:33.075" v="203"/>
          <ac:picMkLst>
            <pc:docMk/>
            <pc:sldMk cId="1845951126" sldId="288"/>
            <ac:picMk id="5" creationId="{20939279-8708-3FBD-31A8-33678172A812}"/>
          </ac:picMkLst>
        </pc:picChg>
        <pc:picChg chg="add mod ord">
          <ac:chgData name="Vivid Liu" userId="S::923683836@sfsu.edu::dfc2647b-128f-446f-b94d-bcda549ac84d" providerId="AD" clId="Web-{FD6BDA82-1A91-AD58-4051-4B06322E46E1}" dt="2023-12-03T20:10:23.666" v="327"/>
          <ac:picMkLst>
            <pc:docMk/>
            <pc:sldMk cId="1845951126" sldId="288"/>
            <ac:picMk id="24" creationId="{20939279-8708-3FBD-31A8-33678172A812}"/>
          </ac:picMkLst>
        </pc:picChg>
        <pc:cxnChg chg="add mod">
          <ac:chgData name="Vivid Liu" userId="S::923683836@sfsu.edu::dfc2647b-128f-446f-b94d-bcda549ac84d" providerId="AD" clId="Web-{FD6BDA82-1A91-AD58-4051-4B06322E46E1}" dt="2023-12-03T20:17:26.431" v="379" actId="14100"/>
          <ac:cxnSpMkLst>
            <pc:docMk/>
            <pc:sldMk cId="1845951126" sldId="288"/>
            <ac:cxnSpMk id="30" creationId="{EBD22088-CDAB-B18A-F023-109EA6631D81}"/>
          </ac:cxnSpMkLst>
        </pc:cxnChg>
        <pc:cxnChg chg="add del">
          <ac:chgData name="Vivid Liu" userId="S::923683836@sfsu.edu::dfc2647b-128f-446f-b94d-bcda549ac84d" providerId="AD" clId="Web-{FD6BDA82-1A91-AD58-4051-4B06322E46E1}" dt="2023-12-03T20:10:23.666" v="327"/>
          <ac:cxnSpMkLst>
            <pc:docMk/>
            <pc:sldMk cId="1845951126" sldId="288"/>
            <ac:cxnSpMk id="41" creationId="{1503BFE4-729B-D9D0-C17B-501E6AF1127A}"/>
          </ac:cxnSpMkLst>
        </pc:cxnChg>
      </pc:sldChg>
    </pc:docChg>
  </pc:docChgLst>
  <pc:docChgLst>
    <pc:chgData name="Ananyaa Shahi" userId="S::923097614@sfsu.edu::d2ede188-7662-4336-a938-b72351ce7a75" providerId="AD" clId="Web-{E5220F51-DDE3-DC3D-DF5E-B014C31E5004}"/>
    <pc:docChg chg="modSld">
      <pc:chgData name="Ananyaa Shahi" userId="S::923097614@sfsu.edu::d2ede188-7662-4336-a938-b72351ce7a75" providerId="AD" clId="Web-{E5220F51-DDE3-DC3D-DF5E-B014C31E5004}" dt="2023-12-04T05:31:02.714" v="7" actId="1076"/>
      <pc:docMkLst>
        <pc:docMk/>
      </pc:docMkLst>
      <pc:sldChg chg="modSp">
        <pc:chgData name="Ananyaa Shahi" userId="S::923097614@sfsu.edu::d2ede188-7662-4336-a938-b72351ce7a75" providerId="AD" clId="Web-{E5220F51-DDE3-DC3D-DF5E-B014C31E5004}" dt="2023-12-04T05:28:48.392" v="2" actId="14100"/>
        <pc:sldMkLst>
          <pc:docMk/>
          <pc:sldMk cId="297374696" sldId="269"/>
        </pc:sldMkLst>
        <pc:picChg chg="mod">
          <ac:chgData name="Ananyaa Shahi" userId="S::923097614@sfsu.edu::d2ede188-7662-4336-a938-b72351ce7a75" providerId="AD" clId="Web-{E5220F51-DDE3-DC3D-DF5E-B014C31E5004}" dt="2023-12-04T05:28:48.392" v="2" actId="14100"/>
          <ac:picMkLst>
            <pc:docMk/>
            <pc:sldMk cId="297374696" sldId="269"/>
            <ac:picMk id="8" creationId="{6B67754A-C3B9-87B0-1161-AF4FE2871921}"/>
          </ac:picMkLst>
        </pc:picChg>
      </pc:sldChg>
      <pc:sldChg chg="modSp">
        <pc:chgData name="Ananyaa Shahi" userId="S::923097614@sfsu.edu::d2ede188-7662-4336-a938-b72351ce7a75" providerId="AD" clId="Web-{E5220F51-DDE3-DC3D-DF5E-B014C31E5004}" dt="2023-12-04T05:31:02.714" v="7" actId="1076"/>
        <pc:sldMkLst>
          <pc:docMk/>
          <pc:sldMk cId="4149805124" sldId="270"/>
        </pc:sldMkLst>
        <pc:spChg chg="mod">
          <ac:chgData name="Ananyaa Shahi" userId="S::923097614@sfsu.edu::d2ede188-7662-4336-a938-b72351ce7a75" providerId="AD" clId="Web-{E5220F51-DDE3-DC3D-DF5E-B014C31E5004}" dt="2023-12-04T05:31:02.714" v="7" actId="1076"/>
          <ac:spMkLst>
            <pc:docMk/>
            <pc:sldMk cId="4149805124" sldId="270"/>
            <ac:spMk id="8" creationId="{FB96A615-7642-E28C-74C1-35637E09830F}"/>
          </ac:spMkLst>
        </pc:spChg>
        <pc:picChg chg="mod">
          <ac:chgData name="Ananyaa Shahi" userId="S::923097614@sfsu.edu::d2ede188-7662-4336-a938-b72351ce7a75" providerId="AD" clId="Web-{E5220F51-DDE3-DC3D-DF5E-B014C31E5004}" dt="2023-12-04T05:30:54.401" v="6" actId="1076"/>
          <ac:picMkLst>
            <pc:docMk/>
            <pc:sldMk cId="4149805124" sldId="270"/>
            <ac:picMk id="4" creationId="{466489EB-45C2-478F-D649-359A4C517926}"/>
          </ac:picMkLst>
        </pc:picChg>
        <pc:picChg chg="mod">
          <ac:chgData name="Ananyaa Shahi" userId="S::923097614@sfsu.edu::d2ede188-7662-4336-a938-b72351ce7a75" providerId="AD" clId="Web-{E5220F51-DDE3-DC3D-DF5E-B014C31E5004}" dt="2023-12-04T05:30:40.369" v="3" actId="14100"/>
          <ac:picMkLst>
            <pc:docMk/>
            <pc:sldMk cId="4149805124" sldId="270"/>
            <ac:picMk id="6" creationId="{40BAE4E0-A777-8515-99FF-A0CC2A2650E4}"/>
          </ac:picMkLst>
        </pc:picChg>
      </pc:sldChg>
      <pc:sldChg chg="modSp">
        <pc:chgData name="Ananyaa Shahi" userId="S::923097614@sfsu.edu::d2ede188-7662-4336-a938-b72351ce7a75" providerId="AD" clId="Web-{E5220F51-DDE3-DC3D-DF5E-B014C31E5004}" dt="2023-12-04T05:24:52.984" v="1" actId="20577"/>
        <pc:sldMkLst>
          <pc:docMk/>
          <pc:sldMk cId="3994039918" sldId="274"/>
        </pc:sldMkLst>
        <pc:spChg chg="mod">
          <ac:chgData name="Ananyaa Shahi" userId="S::923097614@sfsu.edu::d2ede188-7662-4336-a938-b72351ce7a75" providerId="AD" clId="Web-{E5220F51-DDE3-DC3D-DF5E-B014C31E5004}" dt="2023-12-04T05:24:52.984" v="1" actId="20577"/>
          <ac:spMkLst>
            <pc:docMk/>
            <pc:sldMk cId="3994039918" sldId="274"/>
            <ac:spMk id="3" creationId="{2DC95F6E-05E2-4EFA-2E94-AA437CCBC6C3}"/>
          </ac:spMkLst>
        </pc:spChg>
      </pc:sldChg>
    </pc:docChg>
  </pc:docChgLst>
  <pc:docChgLst>
    <pc:chgData name="Bhakti Pandurang Kate" userId="S::923714217@sfsu.edu::659efbbc-228e-41d0-b3e2-870320c30539" providerId="AD" clId="Web-{85CE297D-8867-85D2-428F-F8452C1E91A3}"/>
    <pc:docChg chg="addSld delSld modSld">
      <pc:chgData name="Bhakti Pandurang Kate" userId="S::923714217@sfsu.edu::659efbbc-228e-41d0-b3e2-870320c30539" providerId="AD" clId="Web-{85CE297D-8867-85D2-428F-F8452C1E91A3}" dt="2023-12-05T22:03:13.881" v="628" actId="1076"/>
      <pc:docMkLst>
        <pc:docMk/>
      </pc:docMkLst>
      <pc:sldChg chg="modSp">
        <pc:chgData name="Bhakti Pandurang Kate" userId="S::923714217@sfsu.edu::659efbbc-228e-41d0-b3e2-870320c30539" providerId="AD" clId="Web-{85CE297D-8867-85D2-428F-F8452C1E91A3}" dt="2023-12-05T20:52:09.490" v="17"/>
        <pc:sldMkLst>
          <pc:docMk/>
          <pc:sldMk cId="1270597091" sldId="301"/>
        </pc:sldMkLst>
        <pc:spChg chg="mod">
          <ac:chgData name="Bhakti Pandurang Kate" userId="S::923714217@sfsu.edu::659efbbc-228e-41d0-b3e2-870320c30539" providerId="AD" clId="Web-{85CE297D-8867-85D2-428F-F8452C1E91A3}" dt="2023-12-05T20:52:09.490" v="17"/>
          <ac:spMkLst>
            <pc:docMk/>
            <pc:sldMk cId="1270597091" sldId="301"/>
            <ac:spMk id="3" creationId="{E1635064-26CC-E63B-B0F7-4EB863972960}"/>
          </ac:spMkLst>
        </pc:spChg>
      </pc:sldChg>
      <pc:sldChg chg="addSp delSp modSp">
        <pc:chgData name="Bhakti Pandurang Kate" userId="S::923714217@sfsu.edu::659efbbc-228e-41d0-b3e2-870320c30539" providerId="AD" clId="Web-{85CE297D-8867-85D2-428F-F8452C1E91A3}" dt="2023-12-05T22:02:47.005" v="623"/>
        <pc:sldMkLst>
          <pc:docMk/>
          <pc:sldMk cId="1756083323" sldId="302"/>
        </pc:sldMkLst>
        <pc:spChg chg="add mod">
          <ac:chgData name="Bhakti Pandurang Kate" userId="S::923714217@sfsu.edu::659efbbc-228e-41d0-b3e2-870320c30539" providerId="AD" clId="Web-{85CE297D-8867-85D2-428F-F8452C1E91A3}" dt="2023-12-05T22:02:47.005" v="623"/>
          <ac:spMkLst>
            <pc:docMk/>
            <pc:sldMk cId="1756083323" sldId="302"/>
            <ac:spMk id="5" creationId="{8901611E-2559-7AB0-69D2-6E05D656BE22}"/>
          </ac:spMkLst>
        </pc:spChg>
        <pc:spChg chg="mod">
          <ac:chgData name="Bhakti Pandurang Kate" userId="S::923714217@sfsu.edu::659efbbc-228e-41d0-b3e2-870320c30539" providerId="AD" clId="Web-{85CE297D-8867-85D2-428F-F8452C1E91A3}" dt="2023-12-05T20:53:23.368" v="18" actId="1076"/>
          <ac:spMkLst>
            <pc:docMk/>
            <pc:sldMk cId="1756083323" sldId="302"/>
            <ac:spMk id="6" creationId="{DCD899A9-E162-8B5E-7B7F-7EF7F2563848}"/>
          </ac:spMkLst>
        </pc:spChg>
        <pc:picChg chg="add mod">
          <ac:chgData name="Bhakti Pandurang Kate" userId="S::923714217@sfsu.edu::659efbbc-228e-41d0-b3e2-870320c30539" providerId="AD" clId="Web-{85CE297D-8867-85D2-428F-F8452C1E91A3}" dt="2023-12-05T20:57:31.503" v="33" actId="14100"/>
          <ac:picMkLst>
            <pc:docMk/>
            <pc:sldMk cId="1756083323" sldId="302"/>
            <ac:picMk id="2" creationId="{2D8040B1-29CB-330F-A152-D3C287BF72FC}"/>
          </ac:picMkLst>
        </pc:picChg>
        <pc:picChg chg="add mod">
          <ac:chgData name="Bhakti Pandurang Kate" userId="S::923714217@sfsu.edu::659efbbc-228e-41d0-b3e2-870320c30539" providerId="AD" clId="Web-{85CE297D-8867-85D2-428F-F8452C1E91A3}" dt="2023-12-05T22:02:33.645" v="620" actId="14100"/>
          <ac:picMkLst>
            <pc:docMk/>
            <pc:sldMk cId="1756083323" sldId="302"/>
            <ac:picMk id="3" creationId="{2E06F172-0991-E062-6B72-F132009A322C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0:53:25.571" v="19"/>
          <ac:picMkLst>
            <pc:docMk/>
            <pc:sldMk cId="1756083323" sldId="302"/>
            <ac:picMk id="7" creationId="{F6EC0074-2505-A94A-AC2C-2FA8D9B150BB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0:53:26.978" v="20"/>
          <ac:picMkLst>
            <pc:docMk/>
            <pc:sldMk cId="1756083323" sldId="302"/>
            <ac:picMk id="8" creationId="{55A7B613-E343-02B8-1942-8A7C190C8D95}"/>
          </ac:picMkLst>
        </pc:picChg>
      </pc:sldChg>
      <pc:sldChg chg="addSp delSp modSp">
        <pc:chgData name="Bhakti Pandurang Kate" userId="S::923714217@sfsu.edu::659efbbc-228e-41d0-b3e2-870320c30539" providerId="AD" clId="Web-{85CE297D-8867-85D2-428F-F8452C1E91A3}" dt="2023-12-05T22:03:13.881" v="628" actId="1076"/>
        <pc:sldMkLst>
          <pc:docMk/>
          <pc:sldMk cId="3372325514" sldId="303"/>
        </pc:sldMkLst>
        <pc:spChg chg="mod">
          <ac:chgData name="Bhakti Pandurang Kate" userId="S::923714217@sfsu.edu::659efbbc-228e-41d0-b3e2-870320c30539" providerId="AD" clId="Web-{85CE297D-8867-85D2-428F-F8452C1E91A3}" dt="2023-12-05T21:08:16.982" v="100" actId="1076"/>
          <ac:spMkLst>
            <pc:docMk/>
            <pc:sldMk cId="3372325514" sldId="303"/>
            <ac:spMk id="5" creationId="{AF8F86B8-7020-5980-3FC2-C362C121459B}"/>
          </ac:spMkLst>
        </pc:spChg>
        <pc:spChg chg="add mod">
          <ac:chgData name="Bhakti Pandurang Kate" userId="S::923714217@sfsu.edu::659efbbc-228e-41d0-b3e2-870320c30539" providerId="AD" clId="Web-{85CE297D-8867-85D2-428F-F8452C1E91A3}" dt="2023-12-05T22:03:00.958" v="625"/>
          <ac:spMkLst>
            <pc:docMk/>
            <pc:sldMk cId="3372325514" sldId="303"/>
            <ac:spMk id="9" creationId="{27A5A7B7-E582-3900-8114-7934CD6867DD}"/>
          </ac:spMkLst>
        </pc:spChg>
        <pc:picChg chg="add mod">
          <ac:chgData name="Bhakti Pandurang Kate" userId="S::923714217@sfsu.edu::659efbbc-228e-41d0-b3e2-870320c30539" providerId="AD" clId="Web-{85CE297D-8867-85D2-428F-F8452C1E91A3}" dt="2023-12-05T22:03:10.724" v="627" actId="14100"/>
          <ac:picMkLst>
            <pc:docMk/>
            <pc:sldMk cId="3372325514" sldId="303"/>
            <ac:picMk id="2" creationId="{7D3034BB-7C88-7BFA-F392-9880C4AE6205}"/>
          </ac:picMkLst>
        </pc:picChg>
        <pc:picChg chg="add mod modCrop">
          <ac:chgData name="Bhakti Pandurang Kate" userId="S::923714217@sfsu.edu::659efbbc-228e-41d0-b3e2-870320c30539" providerId="AD" clId="Web-{85CE297D-8867-85D2-428F-F8452C1E91A3}" dt="2023-12-05T22:03:13.881" v="628" actId="1076"/>
          <ac:picMkLst>
            <pc:docMk/>
            <pc:sldMk cId="3372325514" sldId="303"/>
            <ac:picMk id="3" creationId="{3AD698CF-C811-92C3-4C63-A0F825A07687}"/>
          </ac:picMkLst>
        </pc:picChg>
        <pc:picChg chg="add del mod">
          <ac:chgData name="Bhakti Pandurang Kate" userId="S::923714217@sfsu.edu::659efbbc-228e-41d0-b3e2-870320c30539" providerId="AD" clId="Web-{85CE297D-8867-85D2-428F-F8452C1E91A3}" dt="2023-12-05T21:31:52.585" v="130"/>
          <ac:picMkLst>
            <pc:docMk/>
            <pc:sldMk cId="3372325514" sldId="303"/>
            <ac:picMk id="4" creationId="{E8C76E57-CEC6-41AF-25F6-65D26C2756D4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1:08:19.935" v="101"/>
          <ac:picMkLst>
            <pc:docMk/>
            <pc:sldMk cId="3372325514" sldId="303"/>
            <ac:picMk id="6" creationId="{C597D00D-178C-B1C9-BAF3-E5CB74D1C35A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1:08:21.576" v="102"/>
          <ac:picMkLst>
            <pc:docMk/>
            <pc:sldMk cId="3372325514" sldId="303"/>
            <ac:picMk id="7" creationId="{39F89A3F-B577-EA0D-C21F-FBEAA5CAA425}"/>
          </ac:picMkLst>
        </pc:picChg>
      </pc:sldChg>
      <pc:sldChg chg="addSp delSp modSp">
        <pc:chgData name="Bhakti Pandurang Kate" userId="S::923714217@sfsu.edu::659efbbc-228e-41d0-b3e2-870320c30539" providerId="AD" clId="Web-{85CE297D-8867-85D2-428F-F8452C1E91A3}" dt="2023-12-05T21:39:56.328" v="202" actId="14100"/>
        <pc:sldMkLst>
          <pc:docMk/>
          <pc:sldMk cId="2551544711" sldId="307"/>
        </pc:sldMkLst>
        <pc:spChg chg="del mod">
          <ac:chgData name="Bhakti Pandurang Kate" userId="S::923714217@sfsu.edu::659efbbc-228e-41d0-b3e2-870320c30539" providerId="AD" clId="Web-{85CE297D-8867-85D2-428F-F8452C1E91A3}" dt="2023-12-05T21:38:57.326" v="188"/>
          <ac:spMkLst>
            <pc:docMk/>
            <pc:sldMk cId="2551544711" sldId="307"/>
            <ac:spMk id="5" creationId="{AF8F86B8-7020-5980-3FC2-C362C121459B}"/>
          </ac:spMkLst>
        </pc:spChg>
        <pc:spChg chg="add mod">
          <ac:chgData name="Bhakti Pandurang Kate" userId="S::923714217@sfsu.edu::659efbbc-228e-41d0-b3e2-870320c30539" providerId="AD" clId="Web-{85CE297D-8867-85D2-428F-F8452C1E91A3}" dt="2023-12-05T21:39:56.328" v="202" actId="14100"/>
          <ac:spMkLst>
            <pc:docMk/>
            <pc:sldMk cId="2551544711" sldId="307"/>
            <ac:spMk id="6" creationId="{453F525F-1881-BF7E-8318-BCF67864ADA7}"/>
          </ac:spMkLst>
        </pc:spChg>
        <pc:spChg chg="add del mod">
          <ac:chgData name="Bhakti Pandurang Kate" userId="S::923714217@sfsu.edu::659efbbc-228e-41d0-b3e2-870320c30539" providerId="AD" clId="Web-{85CE297D-8867-85D2-428F-F8452C1E91A3}" dt="2023-12-05T21:39:01.060" v="189"/>
          <ac:spMkLst>
            <pc:docMk/>
            <pc:sldMk cId="2551544711" sldId="307"/>
            <ac:spMk id="8" creationId="{AFD34291-2B71-D0B8-0C3E-198C3066165E}"/>
          </ac:spMkLst>
        </pc:spChg>
        <pc:picChg chg="add mod">
          <ac:chgData name="Bhakti Pandurang Kate" userId="S::923714217@sfsu.edu::659efbbc-228e-41d0-b3e2-870320c30539" providerId="AD" clId="Web-{85CE297D-8867-85D2-428F-F8452C1E91A3}" dt="2023-12-05T21:39:38.859" v="197" actId="1076"/>
          <ac:picMkLst>
            <pc:docMk/>
            <pc:sldMk cId="2551544711" sldId="307"/>
            <ac:picMk id="2" creationId="{998F890A-2452-2F01-D871-C08C7B3C0E67}"/>
          </ac:picMkLst>
        </pc:picChg>
        <pc:picChg chg="add mod">
          <ac:chgData name="Bhakti Pandurang Kate" userId="S::923714217@sfsu.edu::659efbbc-228e-41d0-b3e2-870320c30539" providerId="AD" clId="Web-{85CE297D-8867-85D2-428F-F8452C1E91A3}" dt="2023-12-05T21:39:42.328" v="198" actId="1076"/>
          <ac:picMkLst>
            <pc:docMk/>
            <pc:sldMk cId="2551544711" sldId="307"/>
            <ac:picMk id="3" creationId="{C157E1D5-D84E-F833-3203-425C0278233A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1:32:12.508" v="133"/>
          <ac:picMkLst>
            <pc:docMk/>
            <pc:sldMk cId="2551544711" sldId="307"/>
            <ac:picMk id="4" creationId="{B2CBE7E7-FE1A-CDCB-D00C-8FDA2AF6233D}"/>
          </ac:picMkLst>
        </pc:picChg>
      </pc:sldChg>
      <pc:sldChg chg="modSp">
        <pc:chgData name="Bhakti Pandurang Kate" userId="S::923714217@sfsu.edu::659efbbc-228e-41d0-b3e2-870320c30539" providerId="AD" clId="Web-{85CE297D-8867-85D2-428F-F8452C1E91A3}" dt="2023-12-05T20:50:04.813" v="3" actId="1076"/>
        <pc:sldMkLst>
          <pc:docMk/>
          <pc:sldMk cId="466605798" sldId="332"/>
        </pc:sldMkLst>
        <pc:spChg chg="mod">
          <ac:chgData name="Bhakti Pandurang Kate" userId="S::923714217@sfsu.edu::659efbbc-228e-41d0-b3e2-870320c30539" providerId="AD" clId="Web-{85CE297D-8867-85D2-428F-F8452C1E91A3}" dt="2023-12-05T20:50:03.845" v="2" actId="1076"/>
          <ac:spMkLst>
            <pc:docMk/>
            <pc:sldMk cId="466605798" sldId="332"/>
            <ac:spMk id="5" creationId="{32156A95-F6C7-5AD3-EE6D-F65C4AD2E1F8}"/>
          </ac:spMkLst>
        </pc:spChg>
        <pc:spChg chg="mod">
          <ac:chgData name="Bhakti Pandurang Kate" userId="S::923714217@sfsu.edu::659efbbc-228e-41d0-b3e2-870320c30539" providerId="AD" clId="Web-{85CE297D-8867-85D2-428F-F8452C1E91A3}" dt="2023-12-05T20:50:04.813" v="3" actId="1076"/>
          <ac:spMkLst>
            <pc:docMk/>
            <pc:sldMk cId="466605798" sldId="332"/>
            <ac:spMk id="8" creationId="{DB6501B2-B6EC-2F5B-E75C-ECE7FAE87CD7}"/>
          </ac:spMkLst>
        </pc:spChg>
      </pc:sldChg>
      <pc:sldChg chg="addSp delSp modSp add mod replId setBg">
        <pc:chgData name="Bhakti Pandurang Kate" userId="S::923714217@sfsu.edu::659efbbc-228e-41d0-b3e2-870320c30539" providerId="AD" clId="Web-{85CE297D-8867-85D2-428F-F8452C1E91A3}" dt="2023-12-05T21:56:52.788" v="553"/>
        <pc:sldMkLst>
          <pc:docMk/>
          <pc:sldMk cId="3296857704" sldId="343"/>
        </pc:sldMkLst>
        <pc:spChg chg="mod">
          <ac:chgData name="Bhakti Pandurang Kate" userId="S::923714217@sfsu.edu::659efbbc-228e-41d0-b3e2-870320c30539" providerId="AD" clId="Web-{85CE297D-8867-85D2-428F-F8452C1E91A3}" dt="2023-12-05T21:48:29.394" v="279"/>
          <ac:spMkLst>
            <pc:docMk/>
            <pc:sldMk cId="3296857704" sldId="343"/>
            <ac:spMk id="5" creationId="{AF8F86B8-7020-5980-3FC2-C362C121459B}"/>
          </ac:spMkLst>
        </pc:spChg>
        <pc:spChg chg="del mod">
          <ac:chgData name="Bhakti Pandurang Kate" userId="S::923714217@sfsu.edu::659efbbc-228e-41d0-b3e2-870320c30539" providerId="AD" clId="Web-{85CE297D-8867-85D2-428F-F8452C1E91A3}" dt="2023-12-05T21:40:05.407" v="205"/>
          <ac:spMkLst>
            <pc:docMk/>
            <pc:sldMk cId="3296857704" sldId="343"/>
            <ac:spMk id="6" creationId="{453F525F-1881-BF7E-8318-BCF67864ADA7}"/>
          </ac:spMkLst>
        </pc:spChg>
        <pc:spChg chg="add mod">
          <ac:chgData name="Bhakti Pandurang Kate" userId="S::923714217@sfsu.edu::659efbbc-228e-41d0-b3e2-870320c30539" providerId="AD" clId="Web-{85CE297D-8867-85D2-428F-F8452C1E91A3}" dt="2023-12-05T21:56:35.991" v="552" actId="20577"/>
          <ac:spMkLst>
            <pc:docMk/>
            <pc:sldMk cId="3296857704" sldId="343"/>
            <ac:spMk id="10" creationId="{08E39A43-C8F6-A6DD-25D7-43BCD52B17CA}"/>
          </ac:spMkLst>
        </pc:spChg>
        <pc:spChg chg="add mod">
          <ac:chgData name="Bhakti Pandurang Kate" userId="S::923714217@sfsu.edu::659efbbc-228e-41d0-b3e2-870320c30539" providerId="AD" clId="Web-{85CE297D-8867-85D2-428F-F8452C1E91A3}" dt="2023-12-05T21:52:24.294" v="319" actId="1076"/>
          <ac:spMkLst>
            <pc:docMk/>
            <pc:sldMk cId="3296857704" sldId="343"/>
            <ac:spMk id="12" creationId="{D40F67B1-1CD9-85E1-7848-550B5F0A5E5E}"/>
          </ac:spMkLst>
        </pc:spChg>
        <pc:spChg chg="add del">
          <ac:chgData name="Bhakti Pandurang Kate" userId="S::923714217@sfsu.edu::659efbbc-228e-41d0-b3e2-870320c30539" providerId="AD" clId="Web-{85CE297D-8867-85D2-428F-F8452C1E91A3}" dt="2023-12-05T21:48:29.394" v="279"/>
          <ac:spMkLst>
            <pc:docMk/>
            <pc:sldMk cId="3296857704" sldId="343"/>
            <ac:spMk id="13" creationId="{7C98A213-5994-475E-B327-DC6EC27FBA8B}"/>
          </ac:spMkLst>
        </pc:spChg>
        <pc:spChg chg="add del">
          <ac:chgData name="Bhakti Pandurang Kate" userId="S::923714217@sfsu.edu::659efbbc-228e-41d0-b3e2-870320c30539" providerId="AD" clId="Web-{85CE297D-8867-85D2-428F-F8452C1E91A3}" dt="2023-12-05T21:48:29.394" v="279"/>
          <ac:spMkLst>
            <pc:docMk/>
            <pc:sldMk cId="3296857704" sldId="343"/>
            <ac:spMk id="15" creationId="{4B030A0D-0DAD-4A99-89BB-419527D6A64B}"/>
          </ac:spMkLst>
        </pc:spChg>
        <pc:picChg chg="del">
          <ac:chgData name="Bhakti Pandurang Kate" userId="S::923714217@sfsu.edu::659efbbc-228e-41d0-b3e2-870320c30539" providerId="AD" clId="Web-{85CE297D-8867-85D2-428F-F8452C1E91A3}" dt="2023-12-05T21:40:01.234" v="203"/>
          <ac:picMkLst>
            <pc:docMk/>
            <pc:sldMk cId="3296857704" sldId="343"/>
            <ac:picMk id="2" creationId="{998F890A-2452-2F01-D871-C08C7B3C0E67}"/>
          </ac:picMkLst>
        </pc:picChg>
        <pc:picChg chg="del">
          <ac:chgData name="Bhakti Pandurang Kate" userId="S::923714217@sfsu.edu::659efbbc-228e-41d0-b3e2-870320c30539" providerId="AD" clId="Web-{85CE297D-8867-85D2-428F-F8452C1E91A3}" dt="2023-12-05T21:40:06.625" v="206"/>
          <ac:picMkLst>
            <pc:docMk/>
            <pc:sldMk cId="3296857704" sldId="343"/>
            <ac:picMk id="3" creationId="{C157E1D5-D84E-F833-3203-425C0278233A}"/>
          </ac:picMkLst>
        </pc:picChg>
        <pc:picChg chg="add mod ord">
          <ac:chgData name="Bhakti Pandurang Kate" userId="S::923714217@sfsu.edu::659efbbc-228e-41d0-b3e2-870320c30539" providerId="AD" clId="Web-{85CE297D-8867-85D2-428F-F8452C1E91A3}" dt="2023-12-05T21:50:50.556" v="305" actId="14100"/>
          <ac:picMkLst>
            <pc:docMk/>
            <pc:sldMk cId="3296857704" sldId="343"/>
            <ac:picMk id="4" creationId="{6FE8035F-325A-C4CD-21AA-BF3C2FC61480}"/>
          </ac:picMkLst>
        </pc:picChg>
        <pc:picChg chg="add mod ord">
          <ac:chgData name="Bhakti Pandurang Kate" userId="S::923714217@sfsu.edu::659efbbc-228e-41d0-b3e2-870320c30539" providerId="AD" clId="Web-{85CE297D-8867-85D2-428F-F8452C1E91A3}" dt="2023-12-05T21:50:53.212" v="306" actId="1076"/>
          <ac:picMkLst>
            <pc:docMk/>
            <pc:sldMk cId="3296857704" sldId="343"/>
            <ac:picMk id="7" creationId="{18C454C6-0CB3-3B51-7659-DBD0AF605185}"/>
          </ac:picMkLst>
        </pc:picChg>
        <pc:picChg chg="add mod ord">
          <ac:chgData name="Bhakti Pandurang Kate" userId="S::923714217@sfsu.edu::659efbbc-228e-41d0-b3e2-870320c30539" providerId="AD" clId="Web-{85CE297D-8867-85D2-428F-F8452C1E91A3}" dt="2023-12-05T21:56:52.788" v="553"/>
          <ac:picMkLst>
            <pc:docMk/>
            <pc:sldMk cId="3296857704" sldId="343"/>
            <ac:picMk id="8" creationId="{B48E011B-8E5B-8987-88F1-291A00E12E2B}"/>
          </ac:picMkLst>
        </pc:picChg>
      </pc:sldChg>
      <pc:sldChg chg="new del">
        <pc:chgData name="Bhakti Pandurang Kate" userId="S::923714217@sfsu.edu::659efbbc-228e-41d0-b3e2-870320c30539" providerId="AD" clId="Web-{85CE297D-8867-85D2-428F-F8452C1E91A3}" dt="2023-12-05T21:38:33.825" v="171"/>
        <pc:sldMkLst>
          <pc:docMk/>
          <pc:sldMk cId="3784940975" sldId="343"/>
        </pc:sldMkLst>
      </pc:sldChg>
    </pc:docChg>
  </pc:docChgLst>
  <pc:docChgLst>
    <pc:chgData name="Anushka Mondal" userId="S::923605836@sfsu.edu::6e036768-ce16-46e8-a7f8-b2ec56c34515" providerId="AD" clId="Web-{4914D93D-873F-9D1F-1A78-1DB9C820557A}"/>
    <pc:docChg chg="modSld">
      <pc:chgData name="Anushka Mondal" userId="S::923605836@sfsu.edu::6e036768-ce16-46e8-a7f8-b2ec56c34515" providerId="AD" clId="Web-{4914D93D-873F-9D1F-1A78-1DB9C820557A}" dt="2023-12-05T01:37:55.976" v="36" actId="20577"/>
      <pc:docMkLst>
        <pc:docMk/>
      </pc:docMkLst>
      <pc:sldChg chg="modSp">
        <pc:chgData name="Anushka Mondal" userId="S::923605836@sfsu.edu::6e036768-ce16-46e8-a7f8-b2ec56c34515" providerId="AD" clId="Web-{4914D93D-873F-9D1F-1A78-1DB9C820557A}" dt="2023-12-05T01:31:21.728" v="1" actId="20577"/>
        <pc:sldMkLst>
          <pc:docMk/>
          <pc:sldMk cId="333539858" sldId="308"/>
        </pc:sldMkLst>
        <pc:spChg chg="mod">
          <ac:chgData name="Anushka Mondal" userId="S::923605836@sfsu.edu::6e036768-ce16-46e8-a7f8-b2ec56c34515" providerId="AD" clId="Web-{4914D93D-873F-9D1F-1A78-1DB9C820557A}" dt="2023-12-05T01:31:21.728" v="1" actId="20577"/>
          <ac:spMkLst>
            <pc:docMk/>
            <pc:sldMk cId="333539858" sldId="308"/>
            <ac:spMk id="6" creationId="{1D793D1E-8CAE-F43F-378E-5F0E4F206428}"/>
          </ac:spMkLst>
        </pc:spChg>
      </pc:sldChg>
      <pc:sldChg chg="mod modShow">
        <pc:chgData name="Anushka Mondal" userId="S::923605836@sfsu.edu::6e036768-ce16-46e8-a7f8-b2ec56c34515" providerId="AD" clId="Web-{4914D93D-873F-9D1F-1A78-1DB9C820557A}" dt="2023-12-05T01:31:59.682" v="2"/>
        <pc:sldMkLst>
          <pc:docMk/>
          <pc:sldMk cId="2771072997" sldId="325"/>
        </pc:sldMkLst>
      </pc:sldChg>
      <pc:sldChg chg="modSp">
        <pc:chgData name="Anushka Mondal" userId="S::923605836@sfsu.edu::6e036768-ce16-46e8-a7f8-b2ec56c34515" providerId="AD" clId="Web-{4914D93D-873F-9D1F-1A78-1DB9C820557A}" dt="2023-12-05T01:36:25.410" v="28" actId="20577"/>
        <pc:sldMkLst>
          <pc:docMk/>
          <pc:sldMk cId="2393218314" sldId="330"/>
        </pc:sldMkLst>
        <pc:spChg chg="mod">
          <ac:chgData name="Anushka Mondal" userId="S::923605836@sfsu.edu::6e036768-ce16-46e8-a7f8-b2ec56c34515" providerId="AD" clId="Web-{4914D93D-873F-9D1F-1A78-1DB9C820557A}" dt="2023-12-05T01:36:25.410" v="28" actId="20577"/>
          <ac:spMkLst>
            <pc:docMk/>
            <pc:sldMk cId="2393218314" sldId="330"/>
            <ac:spMk id="8" creationId="{DB6501B2-B6EC-2F5B-E75C-ECE7FAE87CD7}"/>
          </ac:spMkLst>
        </pc:spChg>
      </pc:sldChg>
      <pc:sldChg chg="modSp">
        <pc:chgData name="Anushka Mondal" userId="S::923605836@sfsu.edu::6e036768-ce16-46e8-a7f8-b2ec56c34515" providerId="AD" clId="Web-{4914D93D-873F-9D1F-1A78-1DB9C820557A}" dt="2023-12-05T01:36:09.769" v="25" actId="20577"/>
        <pc:sldMkLst>
          <pc:docMk/>
          <pc:sldMk cId="2933291903" sldId="331"/>
        </pc:sldMkLst>
        <pc:spChg chg="mod">
          <ac:chgData name="Anushka Mondal" userId="S::923605836@sfsu.edu::6e036768-ce16-46e8-a7f8-b2ec56c34515" providerId="AD" clId="Web-{4914D93D-873F-9D1F-1A78-1DB9C820557A}" dt="2023-12-05T01:36:09.769" v="25" actId="20577"/>
          <ac:spMkLst>
            <pc:docMk/>
            <pc:sldMk cId="2933291903" sldId="331"/>
            <ac:spMk id="8" creationId="{DB6501B2-B6EC-2F5B-E75C-ECE7FAE87CD7}"/>
          </ac:spMkLst>
        </pc:spChg>
      </pc:sldChg>
      <pc:sldChg chg="modSp">
        <pc:chgData name="Anushka Mondal" userId="S::923605836@sfsu.edu::6e036768-ce16-46e8-a7f8-b2ec56c34515" providerId="AD" clId="Web-{4914D93D-873F-9D1F-1A78-1DB9C820557A}" dt="2023-12-05T01:37:55.976" v="36" actId="20577"/>
        <pc:sldMkLst>
          <pc:docMk/>
          <pc:sldMk cId="3756318151" sldId="339"/>
        </pc:sldMkLst>
        <pc:spChg chg="mod">
          <ac:chgData name="Anushka Mondal" userId="S::923605836@sfsu.edu::6e036768-ce16-46e8-a7f8-b2ec56c34515" providerId="AD" clId="Web-{4914D93D-873F-9D1F-1A78-1DB9C820557A}" dt="2023-12-05T01:37:55.976" v="36" actId="20577"/>
          <ac:spMkLst>
            <pc:docMk/>
            <pc:sldMk cId="3756318151" sldId="339"/>
            <ac:spMk id="5" creationId="{A8271FC9-3C82-640B-8C8A-4F986D6096CD}"/>
          </ac:spMkLst>
        </pc:spChg>
      </pc:sldChg>
    </pc:docChg>
  </pc:docChgLst>
  <pc:docChgLst>
    <pc:chgData name="Vivid Liu" userId="S::923683836@sfsu.edu::dfc2647b-128f-446f-b94d-bcda549ac84d" providerId="AD" clId="Web-{1C24FF2F-3352-0E04-E2F9-F64B8A6A5E1F}"/>
    <pc:docChg chg="delSld modSld">
      <pc:chgData name="Vivid Liu" userId="S::923683836@sfsu.edu::dfc2647b-128f-446f-b94d-bcda549ac84d" providerId="AD" clId="Web-{1C24FF2F-3352-0E04-E2F9-F64B8A6A5E1F}" dt="2023-12-01T21:53:21.654" v="694" actId="1076"/>
      <pc:docMkLst>
        <pc:docMk/>
      </pc:docMkLst>
      <pc:sldChg chg="addSp modSp">
        <pc:chgData name="Vivid Liu" userId="S::923683836@sfsu.edu::dfc2647b-128f-446f-b94d-bcda549ac84d" providerId="AD" clId="Web-{1C24FF2F-3352-0E04-E2F9-F64B8A6A5E1F}" dt="2023-12-01T21:10:16.419" v="426" actId="1076"/>
        <pc:sldMkLst>
          <pc:docMk/>
          <pc:sldMk cId="1935243471" sldId="261"/>
        </pc:sldMkLst>
        <pc:spChg chg="mod">
          <ac:chgData name="Vivid Liu" userId="S::923683836@sfsu.edu::dfc2647b-128f-446f-b94d-bcda549ac84d" providerId="AD" clId="Web-{1C24FF2F-3352-0E04-E2F9-F64B8A6A5E1F}" dt="2023-12-01T21:10:06.731" v="423" actId="20577"/>
          <ac:spMkLst>
            <pc:docMk/>
            <pc:sldMk cId="1935243471" sldId="261"/>
            <ac:spMk id="2" creationId="{DAEB4FDC-2326-12D6-32DD-8007054D431F}"/>
          </ac:spMkLst>
        </pc:spChg>
        <pc:spChg chg="mod">
          <ac:chgData name="Vivid Liu" userId="S::923683836@sfsu.edu::dfc2647b-128f-446f-b94d-bcda549ac84d" providerId="AD" clId="Web-{1C24FF2F-3352-0E04-E2F9-F64B8A6A5E1F}" dt="2023-12-01T20:29:53.614" v="14" actId="1076"/>
          <ac:spMkLst>
            <pc:docMk/>
            <pc:sldMk cId="1935243471" sldId="261"/>
            <ac:spMk id="3" creationId="{4C46EDAF-A999-64EF-79A1-61EB573D7188}"/>
          </ac:spMkLst>
        </pc:spChg>
        <pc:spChg chg="add mod">
          <ac:chgData name="Vivid Liu" userId="S::923683836@sfsu.edu::dfc2647b-128f-446f-b94d-bcda549ac84d" providerId="AD" clId="Web-{1C24FF2F-3352-0E04-E2F9-F64B8A6A5E1F}" dt="2023-12-01T21:10:16.419" v="426" actId="1076"/>
          <ac:spMkLst>
            <pc:docMk/>
            <pc:sldMk cId="1935243471" sldId="261"/>
            <ac:spMk id="6" creationId="{1DA7EF9E-88AC-DE80-2E20-131ED2618A04}"/>
          </ac:spMkLst>
        </pc:spChg>
        <pc:picChg chg="mod">
          <ac:chgData name="Vivid Liu" userId="S::923683836@sfsu.edu::dfc2647b-128f-446f-b94d-bcda549ac84d" providerId="AD" clId="Web-{1C24FF2F-3352-0E04-E2F9-F64B8A6A5E1F}" dt="2023-12-01T21:10:10.309" v="424" actId="1076"/>
          <ac:picMkLst>
            <pc:docMk/>
            <pc:sldMk cId="1935243471" sldId="261"/>
            <ac:picMk id="4" creationId="{FC3FCAF7-3E01-867D-7F57-F98296D53C5B}"/>
          </ac:picMkLst>
        </pc:picChg>
        <pc:picChg chg="mod">
          <ac:chgData name="Vivid Liu" userId="S::923683836@sfsu.edu::dfc2647b-128f-446f-b94d-bcda549ac84d" providerId="AD" clId="Web-{1C24FF2F-3352-0E04-E2F9-F64B8A6A5E1F}" dt="2023-12-01T21:10:11.747" v="425" actId="1076"/>
          <ac:picMkLst>
            <pc:docMk/>
            <pc:sldMk cId="1935243471" sldId="261"/>
            <ac:picMk id="5" creationId="{090BE30E-A015-66DD-F521-00A4EEE8D152}"/>
          </ac:picMkLst>
        </pc:picChg>
        <pc:picChg chg="mod modCrop">
          <ac:chgData name="Vivid Liu" userId="S::923683836@sfsu.edu::dfc2647b-128f-446f-b94d-bcda549ac84d" providerId="AD" clId="Web-{1C24FF2F-3352-0E04-E2F9-F64B8A6A5E1F}" dt="2023-12-01T20:31:05.290" v="35" actId="1076"/>
          <ac:picMkLst>
            <pc:docMk/>
            <pc:sldMk cId="1935243471" sldId="261"/>
            <ac:picMk id="7" creationId="{F1EFC69C-A83A-E664-153D-5347B6A52341}"/>
          </ac:picMkLst>
        </pc:picChg>
      </pc:sldChg>
      <pc:sldChg chg="addSp delSp modSp del">
        <pc:chgData name="Vivid Liu" userId="S::923683836@sfsu.edu::dfc2647b-128f-446f-b94d-bcda549ac84d" providerId="AD" clId="Web-{1C24FF2F-3352-0E04-E2F9-F64B8A6A5E1F}" dt="2023-12-01T21:06:52.969" v="380"/>
        <pc:sldMkLst>
          <pc:docMk/>
          <pc:sldMk cId="3376663079" sldId="262"/>
        </pc:sldMkLst>
        <pc:spChg chg="del">
          <ac:chgData name="Vivid Liu" userId="S::923683836@sfsu.edu::dfc2647b-128f-446f-b94d-bcda549ac84d" providerId="AD" clId="Web-{1C24FF2F-3352-0E04-E2F9-F64B8A6A5E1F}" dt="2023-12-01T21:02:59.423" v="344"/>
          <ac:spMkLst>
            <pc:docMk/>
            <pc:sldMk cId="3376663079" sldId="262"/>
            <ac:spMk id="2" creationId="{4D5AC544-6B75-3BF3-C089-E4ED2EE9106C}"/>
          </ac:spMkLst>
        </pc:spChg>
        <pc:spChg chg="add mod">
          <ac:chgData name="Vivid Liu" userId="S::923683836@sfsu.edu::dfc2647b-128f-446f-b94d-bcda549ac84d" providerId="AD" clId="Web-{1C24FF2F-3352-0E04-E2F9-F64B8A6A5E1F}" dt="2023-12-01T21:02:59.423" v="344"/>
          <ac:spMkLst>
            <pc:docMk/>
            <pc:sldMk cId="3376663079" sldId="262"/>
            <ac:spMk id="6" creationId="{A19CD7EF-68DB-8A71-6E91-B3681B3D00D7}"/>
          </ac:spMkLst>
        </pc:spChg>
      </pc:sldChg>
      <pc:sldChg chg="del">
        <pc:chgData name="Vivid Liu" userId="S::923683836@sfsu.edu::dfc2647b-128f-446f-b94d-bcda549ac84d" providerId="AD" clId="Web-{1C24FF2F-3352-0E04-E2F9-F64B8A6A5E1F}" dt="2023-12-01T20:28:57.032" v="0"/>
        <pc:sldMkLst>
          <pc:docMk/>
          <pc:sldMk cId="1133715546" sldId="263"/>
        </pc:sldMkLst>
      </pc:sldChg>
      <pc:sldChg chg="addSp delSp modSp addCm">
        <pc:chgData name="Vivid Liu" userId="S::923683836@sfsu.edu::dfc2647b-128f-446f-b94d-bcda549ac84d" providerId="AD" clId="Web-{1C24FF2F-3352-0E04-E2F9-F64B8A6A5E1F}" dt="2023-12-01T21:15:05.203" v="478" actId="14100"/>
        <pc:sldMkLst>
          <pc:docMk/>
          <pc:sldMk cId="81076780" sldId="264"/>
        </pc:sldMkLst>
        <pc:spChg chg="del">
          <ac:chgData name="Vivid Liu" userId="S::923683836@sfsu.edu::dfc2647b-128f-446f-b94d-bcda549ac84d" providerId="AD" clId="Web-{1C24FF2F-3352-0E04-E2F9-F64B8A6A5E1F}" dt="2023-12-01T20:31:26.666" v="38"/>
          <ac:spMkLst>
            <pc:docMk/>
            <pc:sldMk cId="81076780" sldId="264"/>
            <ac:spMk id="2" creationId="{DAEB4FDC-2326-12D6-32DD-8007054D431F}"/>
          </ac:spMkLst>
        </pc:spChg>
        <pc:spChg chg="add del mod">
          <ac:chgData name="Vivid Liu" userId="S::923683836@sfsu.edu::dfc2647b-128f-446f-b94d-bcda549ac84d" providerId="AD" clId="Web-{1C24FF2F-3352-0E04-E2F9-F64B8A6A5E1F}" dt="2023-12-01T20:32:03.278" v="40"/>
          <ac:spMkLst>
            <pc:docMk/>
            <pc:sldMk cId="81076780" sldId="264"/>
            <ac:spMk id="6" creationId="{3657A1CB-3996-3F4B-A122-C5765AB2B159}"/>
          </ac:spMkLst>
        </pc:spChg>
        <pc:spChg chg="add mod">
          <ac:chgData name="Vivid Liu" userId="S::923683836@sfsu.edu::dfc2647b-128f-446f-b94d-bcda549ac84d" providerId="AD" clId="Web-{1C24FF2F-3352-0E04-E2F9-F64B8A6A5E1F}" dt="2023-12-01T21:07:48.723" v="399" actId="20577"/>
          <ac:spMkLst>
            <pc:docMk/>
            <pc:sldMk cId="81076780" sldId="264"/>
            <ac:spMk id="8" creationId="{274B2EF2-C27A-047F-4DE2-532B7B0D349E}"/>
          </ac:spMkLst>
        </pc:spChg>
        <pc:spChg chg="add mod">
          <ac:chgData name="Vivid Liu" userId="S::923683836@sfsu.edu::dfc2647b-128f-446f-b94d-bcda549ac84d" providerId="AD" clId="Web-{1C24FF2F-3352-0E04-E2F9-F64B8A6A5E1F}" dt="2023-12-01T21:13:36.838" v="455" actId="14100"/>
          <ac:spMkLst>
            <pc:docMk/>
            <pc:sldMk cId="81076780" sldId="264"/>
            <ac:spMk id="11" creationId="{BF693D2A-54B0-09F6-C1E6-F6BDDB8EAD5E}"/>
          </ac:spMkLst>
        </pc:spChg>
        <pc:spChg chg="add mod">
          <ac:chgData name="Vivid Liu" userId="S::923683836@sfsu.edu::dfc2647b-128f-446f-b94d-bcda549ac84d" providerId="AD" clId="Web-{1C24FF2F-3352-0E04-E2F9-F64B8A6A5E1F}" dt="2023-12-01T21:14:24.825" v="470" actId="1076"/>
          <ac:spMkLst>
            <pc:docMk/>
            <pc:sldMk cId="81076780" sldId="264"/>
            <ac:spMk id="14" creationId="{73637C73-9F0C-9A19-D0A4-2FBAA92C05EC}"/>
          </ac:spMkLst>
        </pc:spChg>
        <pc:spChg chg="add mod">
          <ac:chgData name="Vivid Liu" userId="S::923683836@sfsu.edu::dfc2647b-128f-446f-b94d-bcda549ac84d" providerId="AD" clId="Web-{1C24FF2F-3352-0E04-E2F9-F64B8A6A5E1F}" dt="2023-12-01T21:14:20.247" v="469" actId="1076"/>
          <ac:spMkLst>
            <pc:docMk/>
            <pc:sldMk cId="81076780" sldId="264"/>
            <ac:spMk id="18" creationId="{6FB97FEF-2B4F-185A-ED50-E41FAAD4A817}"/>
          </ac:spMkLst>
        </pc:spChg>
        <pc:picChg chg="del mod">
          <ac:chgData name="Vivid Liu" userId="S::923683836@sfsu.edu::dfc2647b-128f-446f-b94d-bcda549ac84d" providerId="AD" clId="Web-{1C24FF2F-3352-0E04-E2F9-F64B8A6A5E1F}" dt="2023-12-01T21:05:47.746" v="346"/>
          <ac:picMkLst>
            <pc:docMk/>
            <pc:sldMk cId="81076780" sldId="264"/>
            <ac:picMk id="4" creationId="{1A146430-EA6B-6B14-B69D-90A3ECA545C6}"/>
          </ac:picMkLst>
        </pc:picChg>
        <pc:picChg chg="mod">
          <ac:chgData name="Vivid Liu" userId="S::923683836@sfsu.edu::dfc2647b-128f-446f-b94d-bcda549ac84d" providerId="AD" clId="Web-{1C24FF2F-3352-0E04-E2F9-F64B8A6A5E1F}" dt="2023-12-01T21:10:54.484" v="433" actId="1076"/>
          <ac:picMkLst>
            <pc:docMk/>
            <pc:sldMk cId="81076780" sldId="264"/>
            <ac:picMk id="9" creationId="{5D174509-AFF4-8C32-00AA-A41AA0586838}"/>
          </ac:picMkLst>
        </pc:picChg>
        <pc:picChg chg="mod">
          <ac:chgData name="Vivid Liu" userId="S::923683836@sfsu.edu::dfc2647b-128f-446f-b94d-bcda549ac84d" providerId="AD" clId="Web-{1C24FF2F-3352-0E04-E2F9-F64B8A6A5E1F}" dt="2023-12-01T21:10:57.265" v="434" actId="1076"/>
          <ac:picMkLst>
            <pc:docMk/>
            <pc:sldMk cId="81076780" sldId="264"/>
            <ac:picMk id="10" creationId="{6DF7DEC4-CFEC-4E5E-D94C-27D676C45640}"/>
          </ac:picMkLst>
        </pc:picChg>
        <pc:picChg chg="add mod">
          <ac:chgData name="Vivid Liu" userId="S::923683836@sfsu.edu::dfc2647b-128f-446f-b94d-bcda549ac84d" providerId="AD" clId="Web-{1C24FF2F-3352-0E04-E2F9-F64B8A6A5E1F}" dt="2023-12-01T21:14:10.574" v="468" actId="1076"/>
          <ac:picMkLst>
            <pc:docMk/>
            <pc:sldMk cId="81076780" sldId="264"/>
            <ac:picMk id="12" creationId="{6A3EC3D0-B521-9537-F351-454A3DBE58F7}"/>
          </ac:picMkLst>
        </pc:picChg>
        <pc:cxnChg chg="add del mod">
          <ac:chgData name="Vivid Liu" userId="S::923683836@sfsu.edu::dfc2647b-128f-446f-b94d-bcda549ac84d" providerId="AD" clId="Web-{1C24FF2F-3352-0E04-E2F9-F64B8A6A5E1F}" dt="2023-12-01T21:11:58.175" v="444"/>
          <ac:cxnSpMkLst>
            <pc:docMk/>
            <pc:sldMk cId="81076780" sldId="264"/>
            <ac:cxnSpMk id="15" creationId="{EDFDDE3E-B49A-801D-9B33-58C88DB19251}"/>
          </ac:cxnSpMkLst>
        </pc:cxnChg>
        <pc:cxnChg chg="add del">
          <ac:chgData name="Vivid Liu" userId="S::923683836@sfsu.edu::dfc2647b-128f-446f-b94d-bcda549ac84d" providerId="AD" clId="Web-{1C24FF2F-3352-0E04-E2F9-F64B8A6A5E1F}" dt="2023-12-01T21:12:00.613" v="445"/>
          <ac:cxnSpMkLst>
            <pc:docMk/>
            <pc:sldMk cId="81076780" sldId="264"/>
            <ac:cxnSpMk id="16" creationId="{75241988-9B53-4816-8E8C-FDAC6282890D}"/>
          </ac:cxnSpMkLst>
        </pc:cxnChg>
        <pc:cxnChg chg="add del mod">
          <ac:chgData name="Vivid Liu" userId="S::923683836@sfsu.edu::dfc2647b-128f-446f-b94d-bcda549ac84d" providerId="AD" clId="Web-{1C24FF2F-3352-0E04-E2F9-F64B8A6A5E1F}" dt="2023-12-01T21:13:22.274" v="452"/>
          <ac:cxnSpMkLst>
            <pc:docMk/>
            <pc:sldMk cId="81076780" sldId="264"/>
            <ac:cxnSpMk id="17" creationId="{911FD558-E7E9-CEF6-383D-F1C4A690A5FC}"/>
          </ac:cxnSpMkLst>
        </pc:cxnChg>
        <pc:cxnChg chg="add mod">
          <ac:chgData name="Vivid Liu" userId="S::923683836@sfsu.edu::dfc2647b-128f-446f-b94d-bcda549ac84d" providerId="AD" clId="Web-{1C24FF2F-3352-0E04-E2F9-F64B8A6A5E1F}" dt="2023-12-01T21:15:05.203" v="478" actId="14100"/>
          <ac:cxnSpMkLst>
            <pc:docMk/>
            <pc:sldMk cId="81076780" sldId="264"/>
            <ac:cxnSpMk id="19" creationId="{D1797CBC-6013-F5D7-1831-2CEFEEA610F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ivid Liu" userId="S::923683836@sfsu.edu::dfc2647b-128f-446f-b94d-bcda549ac84d" providerId="AD" clId="Web-{1C24FF2F-3352-0E04-E2F9-F64B8A6A5E1F}" dt="2023-12-01T21:09:34.542" v="418"/>
              <pc2:cmMkLst xmlns:pc2="http://schemas.microsoft.com/office/powerpoint/2019/9/main/command">
                <pc:docMk/>
                <pc:sldMk cId="81076780" sldId="264"/>
                <pc2:cmMk id="{C4EFB7B1-8C17-4AEE-814A-C23941651153}"/>
              </pc2:cmMkLst>
            </pc226:cmChg>
          </p:ext>
        </pc:extLst>
      </pc:sldChg>
      <pc:sldChg chg="addSp modSp">
        <pc:chgData name="Vivid Liu" userId="S::923683836@sfsu.edu::dfc2647b-128f-446f-b94d-bcda549ac84d" providerId="AD" clId="Web-{1C24FF2F-3352-0E04-E2F9-F64B8A6A5E1F}" dt="2023-12-01T21:51:53.229" v="686" actId="20577"/>
        <pc:sldMkLst>
          <pc:docMk/>
          <pc:sldMk cId="636611704" sldId="265"/>
        </pc:sldMkLst>
        <pc:spChg chg="mod">
          <ac:chgData name="Vivid Liu" userId="S::923683836@sfsu.edu::dfc2647b-128f-446f-b94d-bcda549ac84d" providerId="AD" clId="Web-{1C24FF2F-3352-0E04-E2F9-F64B8A6A5E1F}" dt="2023-12-01T21:16:20.473" v="496" actId="20577"/>
          <ac:spMkLst>
            <pc:docMk/>
            <pc:sldMk cId="636611704" sldId="265"/>
            <ac:spMk id="2" creationId="{9B0E4E3E-9789-183F-5603-43E1EB27CACE}"/>
          </ac:spMkLst>
        </pc:spChg>
        <pc:spChg chg="add mod">
          <ac:chgData name="Vivid Liu" userId="S::923683836@sfsu.edu::dfc2647b-128f-446f-b94d-bcda549ac84d" providerId="AD" clId="Web-{1C24FF2F-3352-0E04-E2F9-F64B8A6A5E1F}" dt="2023-12-01T21:51:53.229" v="686" actId="20577"/>
          <ac:spMkLst>
            <pc:docMk/>
            <pc:sldMk cId="636611704" sldId="265"/>
            <ac:spMk id="5" creationId="{7B815173-904A-F850-786A-99146AA34120}"/>
          </ac:spMkLst>
        </pc:spChg>
        <pc:picChg chg="mod modCrop">
          <ac:chgData name="Vivid Liu" userId="S::923683836@sfsu.edu::dfc2647b-128f-446f-b94d-bcda549ac84d" providerId="AD" clId="Web-{1C24FF2F-3352-0E04-E2F9-F64B8A6A5E1F}" dt="2023-12-01T21:16:32.270" v="499" actId="1076"/>
          <ac:picMkLst>
            <pc:docMk/>
            <pc:sldMk cId="636611704" sldId="265"/>
            <ac:picMk id="3" creationId="{A5B7EE31-5E95-C0FD-4741-9A6A07F47674}"/>
          </ac:picMkLst>
        </pc:picChg>
        <pc:picChg chg="mod">
          <ac:chgData name="Vivid Liu" userId="S::923683836@sfsu.edu::dfc2647b-128f-446f-b94d-bcda549ac84d" providerId="AD" clId="Web-{1C24FF2F-3352-0E04-E2F9-F64B8A6A5E1F}" dt="2023-12-01T21:16:33.161" v="500" actId="1076"/>
          <ac:picMkLst>
            <pc:docMk/>
            <pc:sldMk cId="636611704" sldId="265"/>
            <ac:picMk id="4" creationId="{5E144482-24B8-A7B6-4B94-A0BDB8411DDD}"/>
          </ac:picMkLst>
        </pc:picChg>
      </pc:sldChg>
      <pc:sldChg chg="addSp delSp modSp">
        <pc:chgData name="Vivid Liu" userId="S::923683836@sfsu.edu::dfc2647b-128f-446f-b94d-bcda549ac84d" providerId="AD" clId="Web-{1C24FF2F-3352-0E04-E2F9-F64B8A6A5E1F}" dt="2023-12-01T21:53:14.748" v="691" actId="14100"/>
        <pc:sldMkLst>
          <pc:docMk/>
          <pc:sldMk cId="3683324151" sldId="266"/>
        </pc:sldMkLst>
        <pc:spChg chg="add del">
          <ac:chgData name="Vivid Liu" userId="S::923683836@sfsu.edu::dfc2647b-128f-446f-b94d-bcda549ac84d" providerId="AD" clId="Web-{1C24FF2F-3352-0E04-E2F9-F64B8A6A5E1F}" dt="2023-12-01T21:52:12.386" v="688"/>
          <ac:spMkLst>
            <pc:docMk/>
            <pc:sldMk cId="3683324151" sldId="266"/>
            <ac:spMk id="2" creationId="{A4B28FFC-C327-0697-13EF-6823A0C12BC6}"/>
          </ac:spMkLst>
        </pc:spChg>
        <pc:spChg chg="add del mod">
          <ac:chgData name="Vivid Liu" userId="S::923683836@sfsu.edu::dfc2647b-128f-446f-b94d-bcda549ac84d" providerId="AD" clId="Web-{1C24FF2F-3352-0E04-E2F9-F64B8A6A5E1F}" dt="2023-12-01T21:52:12.386" v="688"/>
          <ac:spMkLst>
            <pc:docMk/>
            <pc:sldMk cId="3683324151" sldId="266"/>
            <ac:spMk id="6" creationId="{7D7CB3DD-2498-AFA0-4288-DC677FF1F9B4}"/>
          </ac:spMkLst>
        </pc:spChg>
        <pc:picChg chg="mod">
          <ac:chgData name="Vivid Liu" userId="S::923683836@sfsu.edu::dfc2647b-128f-446f-b94d-bcda549ac84d" providerId="AD" clId="Web-{1C24FF2F-3352-0E04-E2F9-F64B8A6A5E1F}" dt="2023-12-01T21:53:10.982" v="689" actId="1076"/>
          <ac:picMkLst>
            <pc:docMk/>
            <pc:sldMk cId="3683324151" sldId="266"/>
            <ac:picMk id="4" creationId="{365CFEA9-3CF7-6DEB-2924-3F7DEB8B14A5}"/>
          </ac:picMkLst>
        </pc:picChg>
        <pc:picChg chg="mod">
          <ac:chgData name="Vivid Liu" userId="S::923683836@sfsu.edu::dfc2647b-128f-446f-b94d-bcda549ac84d" providerId="AD" clId="Web-{1C24FF2F-3352-0E04-E2F9-F64B8A6A5E1F}" dt="2023-12-01T21:53:14.748" v="691" actId="14100"/>
          <ac:picMkLst>
            <pc:docMk/>
            <pc:sldMk cId="3683324151" sldId="266"/>
            <ac:picMk id="5" creationId="{A4C78E67-E3EF-4CF2-D266-336B89B11F35}"/>
          </ac:picMkLst>
        </pc:picChg>
      </pc:sldChg>
      <pc:sldChg chg="modSp">
        <pc:chgData name="Vivid Liu" userId="S::923683836@sfsu.edu::dfc2647b-128f-446f-b94d-bcda549ac84d" providerId="AD" clId="Web-{1C24FF2F-3352-0E04-E2F9-F64B8A6A5E1F}" dt="2023-12-01T21:53:21.654" v="694" actId="1076"/>
        <pc:sldMkLst>
          <pc:docMk/>
          <pc:sldMk cId="3023282598" sldId="267"/>
        </pc:sldMkLst>
        <pc:picChg chg="mod">
          <ac:chgData name="Vivid Liu" userId="S::923683836@sfsu.edu::dfc2647b-128f-446f-b94d-bcda549ac84d" providerId="AD" clId="Web-{1C24FF2F-3352-0E04-E2F9-F64B8A6A5E1F}" dt="2023-12-01T21:53:17.514" v="692" actId="1076"/>
          <ac:picMkLst>
            <pc:docMk/>
            <pc:sldMk cId="3023282598" sldId="267"/>
            <ac:picMk id="8" creationId="{E0C01F6F-2506-4B39-49E0-F022D449225B}"/>
          </ac:picMkLst>
        </pc:picChg>
        <pc:picChg chg="mod">
          <ac:chgData name="Vivid Liu" userId="S::923683836@sfsu.edu::dfc2647b-128f-446f-b94d-bcda549ac84d" providerId="AD" clId="Web-{1C24FF2F-3352-0E04-E2F9-F64B8A6A5E1F}" dt="2023-12-01T21:53:21.654" v="694" actId="1076"/>
          <ac:picMkLst>
            <pc:docMk/>
            <pc:sldMk cId="3023282598" sldId="267"/>
            <ac:picMk id="9" creationId="{C8D74729-E8AE-1E25-4990-9BC6691C646A}"/>
          </ac:picMkLst>
        </pc:picChg>
      </pc:sldChg>
    </pc:docChg>
  </pc:docChgLst>
  <pc:docChgLst>
    <pc:chgData name="Ananyaa Shahi" userId="S::923097614@sfsu.edu::d2ede188-7662-4336-a938-b72351ce7a75" providerId="AD" clId="Web-{7A74DDF0-1AD1-39E1-74D9-483508A46210}"/>
    <pc:docChg chg="addSld modSld">
      <pc:chgData name="Ananyaa Shahi" userId="S::923097614@sfsu.edu::d2ede188-7662-4336-a938-b72351ce7a75" providerId="AD" clId="Web-{7A74DDF0-1AD1-39E1-74D9-483508A46210}" dt="2023-12-01T07:56:01.486" v="1247" actId="1076"/>
      <pc:docMkLst>
        <pc:docMk/>
      </pc:docMkLst>
      <pc:sldChg chg="modSp">
        <pc:chgData name="Ananyaa Shahi" userId="S::923097614@sfsu.edu::d2ede188-7662-4336-a938-b72351ce7a75" providerId="AD" clId="Web-{7A74DDF0-1AD1-39E1-74D9-483508A46210}" dt="2023-11-30T09:43:20.136" v="440" actId="20577"/>
        <pc:sldMkLst>
          <pc:docMk/>
          <pc:sldMk cId="3892091376" sldId="259"/>
        </pc:sldMkLst>
        <pc:spChg chg="mod">
          <ac:chgData name="Ananyaa Shahi" userId="S::923097614@sfsu.edu::d2ede188-7662-4336-a938-b72351ce7a75" providerId="AD" clId="Web-{7A74DDF0-1AD1-39E1-74D9-483508A46210}" dt="2023-11-30T09:43:20.136" v="440" actId="20577"/>
          <ac:spMkLst>
            <pc:docMk/>
            <pc:sldMk cId="3892091376" sldId="259"/>
            <ac:spMk id="3" creationId="{02DE980C-6CB8-509B-5C82-4B8C19224E9E}"/>
          </ac:spMkLst>
        </pc:spChg>
      </pc:sldChg>
      <pc:sldChg chg="addSp delSp modSp">
        <pc:chgData name="Ananyaa Shahi" userId="S::923097614@sfsu.edu::d2ede188-7662-4336-a938-b72351ce7a75" providerId="AD" clId="Web-{7A74DDF0-1AD1-39E1-74D9-483508A46210}" dt="2023-11-30T21:43:05.951" v="833" actId="1076"/>
        <pc:sldMkLst>
          <pc:docMk/>
          <pc:sldMk cId="886497058" sldId="260"/>
        </pc:sldMkLst>
        <pc:spChg chg="mod">
          <ac:chgData name="Ananyaa Shahi" userId="S::923097614@sfsu.edu::d2ede188-7662-4336-a938-b72351ce7a75" providerId="AD" clId="Web-{7A74DDF0-1AD1-39E1-74D9-483508A46210}" dt="2023-11-30T21:40:03.132" v="764" actId="20577"/>
          <ac:spMkLst>
            <pc:docMk/>
            <pc:sldMk cId="886497058" sldId="260"/>
            <ac:spMk id="2" creationId="{2489914C-4B88-753F-E1E9-F8B1EF2946E4}"/>
          </ac:spMkLst>
        </pc:spChg>
        <pc:spChg chg="del">
          <ac:chgData name="Ananyaa Shahi" userId="S::923097614@sfsu.edu::d2ede188-7662-4336-a938-b72351ce7a75" providerId="AD" clId="Web-{7A74DDF0-1AD1-39E1-74D9-483508A46210}" dt="2023-11-30T20:55:33.792" v="593"/>
          <ac:spMkLst>
            <pc:docMk/>
            <pc:sldMk cId="886497058" sldId="260"/>
            <ac:spMk id="3" creationId="{40BD1DBB-AEED-60E5-CCDC-32B927FE59E4}"/>
          </ac:spMkLst>
        </pc:spChg>
        <pc:spChg chg="add mod">
          <ac:chgData name="Ananyaa Shahi" userId="S::923097614@sfsu.edu::d2ede188-7662-4336-a938-b72351ce7a75" providerId="AD" clId="Web-{7A74DDF0-1AD1-39E1-74D9-483508A46210}" dt="2023-11-30T21:43:05.951" v="833" actId="1076"/>
          <ac:spMkLst>
            <pc:docMk/>
            <pc:sldMk cId="886497058" sldId="260"/>
            <ac:spMk id="6" creationId="{76C8DEA5-DC69-FD53-84C2-BD89C5041979}"/>
          </ac:spMkLst>
        </pc:spChg>
        <pc:picChg chg="add mod ord">
          <ac:chgData name="Ananyaa Shahi" userId="S::923097614@sfsu.edu::d2ede188-7662-4336-a938-b72351ce7a75" providerId="AD" clId="Web-{7A74DDF0-1AD1-39E1-74D9-483508A46210}" dt="2023-11-30T21:00:11.615" v="602" actId="1076"/>
          <ac:picMkLst>
            <pc:docMk/>
            <pc:sldMk cId="886497058" sldId="260"/>
            <ac:picMk id="4" creationId="{0AEA2699-4A50-E94D-5BA2-E275A013598D}"/>
          </ac:picMkLst>
        </pc:picChg>
        <pc:picChg chg="add del mod">
          <ac:chgData name="Ananyaa Shahi" userId="S::923097614@sfsu.edu::d2ede188-7662-4336-a938-b72351ce7a75" providerId="AD" clId="Web-{7A74DDF0-1AD1-39E1-74D9-483508A46210}" dt="2023-11-30T21:32:59.443" v="726"/>
          <ac:picMkLst>
            <pc:docMk/>
            <pc:sldMk cId="886497058" sldId="260"/>
            <ac:picMk id="5" creationId="{0B92623C-C69A-45D7-B119-A247D6CEC947}"/>
          </ac:picMkLst>
        </pc:picChg>
        <pc:picChg chg="add mod">
          <ac:chgData name="Ananyaa Shahi" userId="S::923097614@sfsu.edu::d2ede188-7662-4336-a938-b72351ce7a75" providerId="AD" clId="Web-{7A74DDF0-1AD1-39E1-74D9-483508A46210}" dt="2023-11-30T21:33:33.882" v="728" actId="1076"/>
          <ac:picMkLst>
            <pc:docMk/>
            <pc:sldMk cId="886497058" sldId="260"/>
            <ac:picMk id="7" creationId="{2722D754-CED1-6363-5019-3ACD6D641C1E}"/>
          </ac:picMkLst>
        </pc:picChg>
      </pc:sldChg>
      <pc:sldChg chg="addSp delSp modSp mod setBg">
        <pc:chgData name="Ananyaa Shahi" userId="S::923097614@sfsu.edu::d2ede188-7662-4336-a938-b72351ce7a75" providerId="AD" clId="Web-{7A74DDF0-1AD1-39E1-74D9-483508A46210}" dt="2023-11-30T21:44:02.891" v="843" actId="20577"/>
        <pc:sldMkLst>
          <pc:docMk/>
          <pc:sldMk cId="1995458802" sldId="268"/>
        </pc:sldMkLst>
        <pc:spChg chg="mod">
          <ac:chgData name="Ananyaa Shahi" userId="S::923097614@sfsu.edu::d2ede188-7662-4336-a938-b72351ce7a75" providerId="AD" clId="Web-{7A74DDF0-1AD1-39E1-74D9-483508A46210}" dt="2023-11-30T21:44:02.891" v="843" actId="20577"/>
          <ac:spMkLst>
            <pc:docMk/>
            <pc:sldMk cId="1995458802" sldId="268"/>
            <ac:spMk id="2" creationId="{3E68FCCA-47B1-9B9B-D9DC-8B20B3A38B05}"/>
          </ac:spMkLst>
        </pc:spChg>
        <pc:spChg chg="add del">
          <ac:chgData name="Ananyaa Shahi" userId="S::923097614@sfsu.edu::d2ede188-7662-4336-a938-b72351ce7a75" providerId="AD" clId="Web-{7A74DDF0-1AD1-39E1-74D9-483508A46210}" dt="2023-11-30T20:48:23.821" v="546"/>
          <ac:spMkLst>
            <pc:docMk/>
            <pc:sldMk cId="1995458802" sldId="268"/>
            <ac:spMk id="3" creationId="{2743A972-13DF-E43F-D3C9-365AB87EE423}"/>
          </ac:spMkLst>
        </pc:spChg>
        <pc:spChg chg="add del">
          <ac:chgData name="Ananyaa Shahi" userId="S::923097614@sfsu.edu::d2ede188-7662-4336-a938-b72351ce7a75" providerId="AD" clId="Web-{7A74DDF0-1AD1-39E1-74D9-483508A46210}" dt="2023-11-30T20:51:33.141" v="571"/>
          <ac:spMkLst>
            <pc:docMk/>
            <pc:sldMk cId="1995458802" sldId="268"/>
            <ac:spMk id="10" creationId="{406C1398-C4A6-D9CF-4D50-59FB9C825352}"/>
          </ac:spMkLst>
        </pc:spChg>
        <pc:grpChg chg="add del">
          <ac:chgData name="Ananyaa Shahi" userId="S::923097614@sfsu.edu::d2ede188-7662-4336-a938-b72351ce7a75" providerId="AD" clId="Web-{7A74DDF0-1AD1-39E1-74D9-483508A46210}" dt="2023-11-30T20:51:33.141" v="571"/>
          <ac:grpSpMkLst>
            <pc:docMk/>
            <pc:sldMk cId="1995458802" sldId="268"/>
            <ac:grpSpMk id="13" creationId="{50A0A18D-98B4-40E5-4078-A318C9554788}"/>
          </ac:grpSpMkLst>
        </pc:grpChg>
        <pc:picChg chg="add mod ord">
          <ac:chgData name="Ananyaa Shahi" userId="S::923097614@sfsu.edu::d2ede188-7662-4336-a938-b72351ce7a75" providerId="AD" clId="Web-{7A74DDF0-1AD1-39E1-74D9-483508A46210}" dt="2023-11-30T21:43:54.516" v="841" actId="1076"/>
          <ac:picMkLst>
            <pc:docMk/>
            <pc:sldMk cId="1995458802" sldId="268"/>
            <ac:picMk id="4" creationId="{8A97C44E-A34F-EF9F-E25C-F3D009757AD7}"/>
          </ac:picMkLst>
        </pc:picChg>
        <pc:picChg chg="add del mod ord">
          <ac:chgData name="Ananyaa Shahi" userId="S::923097614@sfsu.edu::d2ede188-7662-4336-a938-b72351ce7a75" providerId="AD" clId="Web-{7A74DDF0-1AD1-39E1-74D9-483508A46210}" dt="2023-11-30T09:48:47.755" v="469"/>
          <ac:picMkLst>
            <pc:docMk/>
            <pc:sldMk cId="1995458802" sldId="268"/>
            <ac:picMk id="4" creationId="{9DCA52D5-1FD3-16E3-7E3D-1F3BCF993415}"/>
          </ac:picMkLst>
        </pc:picChg>
        <pc:picChg chg="add mod">
          <ac:chgData name="Ananyaa Shahi" userId="S::923097614@sfsu.edu::d2ede188-7662-4336-a938-b72351ce7a75" providerId="AD" clId="Web-{7A74DDF0-1AD1-39E1-74D9-483508A46210}" dt="2023-11-30T21:43:50.625" v="840" actId="1076"/>
          <ac:picMkLst>
            <pc:docMk/>
            <pc:sldMk cId="1995458802" sldId="268"/>
            <ac:picMk id="5" creationId="{59896E4B-267F-4293-D4AB-80A2469132FC}"/>
          </ac:picMkLst>
        </pc:picChg>
        <pc:picChg chg="add mod">
          <ac:chgData name="Ananyaa Shahi" userId="S::923097614@sfsu.edu::d2ede188-7662-4336-a938-b72351ce7a75" providerId="AD" clId="Web-{7A74DDF0-1AD1-39E1-74D9-483508A46210}" dt="2023-11-30T20:53:55.397" v="592" actId="1076"/>
          <ac:picMkLst>
            <pc:docMk/>
            <pc:sldMk cId="1995458802" sldId="268"/>
            <ac:picMk id="6" creationId="{739986A4-614E-2854-1B39-1DC0C6F4B096}"/>
          </ac:picMkLst>
        </pc:picChg>
      </pc:sldChg>
      <pc:sldChg chg="addSp delSp modSp mod setBg">
        <pc:chgData name="Ananyaa Shahi" userId="S::923097614@sfsu.edu::d2ede188-7662-4336-a938-b72351ce7a75" providerId="AD" clId="Web-{7A74DDF0-1AD1-39E1-74D9-483508A46210}" dt="2023-11-30T09:52:01.738" v="519" actId="20577"/>
        <pc:sldMkLst>
          <pc:docMk/>
          <pc:sldMk cId="297374696" sldId="269"/>
        </pc:sldMkLst>
        <pc:spChg chg="mod">
          <ac:chgData name="Ananyaa Shahi" userId="S::923097614@sfsu.edu::d2ede188-7662-4336-a938-b72351ce7a75" providerId="AD" clId="Web-{7A74DDF0-1AD1-39E1-74D9-483508A46210}" dt="2023-11-30T09:52:01.738" v="519" actId="20577"/>
          <ac:spMkLst>
            <pc:docMk/>
            <pc:sldMk cId="297374696" sldId="269"/>
            <ac:spMk id="2" creationId="{75CC321C-FEA3-DD62-C41D-FE6C264D2F87}"/>
          </ac:spMkLst>
        </pc:spChg>
        <pc:spChg chg="add del mod">
          <ac:chgData name="Ananyaa Shahi" userId="S::923097614@sfsu.edu::d2ede188-7662-4336-a938-b72351ce7a75" providerId="AD" clId="Web-{7A74DDF0-1AD1-39E1-74D9-483508A46210}" dt="2023-11-30T09:30:11.700" v="121"/>
          <ac:spMkLst>
            <pc:docMk/>
            <pc:sldMk cId="297374696" sldId="269"/>
            <ac:spMk id="3" creationId="{6CAF9FD5-7233-F29D-2E01-07C5CE6EA941}"/>
          </ac:spMkLst>
        </pc:spChg>
        <pc:spChg chg="add del mod">
          <ac:chgData name="Ananyaa Shahi" userId="S::923097614@sfsu.edu::d2ede188-7662-4336-a938-b72351ce7a75" providerId="AD" clId="Web-{7A74DDF0-1AD1-39E1-74D9-483508A46210}" dt="2023-11-30T09:29:23.228" v="114"/>
          <ac:spMkLst>
            <pc:docMk/>
            <pc:sldMk cId="297374696" sldId="269"/>
            <ac:spMk id="6" creationId="{04748C35-5F39-E96B-21EE-27884F504DB5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8.213" v="119"/>
          <ac:spMkLst>
            <pc:docMk/>
            <pc:sldMk cId="297374696" sldId="269"/>
            <ac:spMk id="9" creationId="{D4771268-CB57-404A-9271-370EB28F6090}"/>
          </ac:spMkLst>
        </pc:spChg>
        <pc:spChg chg="add del mod ord">
          <ac:chgData name="Ananyaa Shahi" userId="S::923097614@sfsu.edu::d2ede188-7662-4336-a938-b72351ce7a75" providerId="AD" clId="Web-{7A74DDF0-1AD1-39E1-74D9-483508A46210}" dt="2023-11-30T09:46:08.805" v="442"/>
          <ac:spMkLst>
            <pc:docMk/>
            <pc:sldMk cId="297374696" sldId="269"/>
            <ac:spMk id="10" creationId="{0A431097-CFF4-178C-DD04-693618F4B160}"/>
          </ac:spMkLst>
        </pc:spChg>
        <pc:spChg chg="add del">
          <ac:chgData name="Ananyaa Shahi" userId="S::923097614@sfsu.edu::d2ede188-7662-4336-a938-b72351ce7a75" providerId="AD" clId="Web-{7A74DDF0-1AD1-39E1-74D9-483508A46210}" dt="2023-11-30T09:46:08.805" v="442"/>
          <ac:spMkLst>
            <pc:docMk/>
            <pc:sldMk cId="297374696" sldId="269"/>
            <ac:spMk id="12" creationId="{8761DDFE-071F-4200-B0AA-394476C2D2D6}"/>
          </ac:spMkLst>
        </pc:spChg>
        <pc:spChg chg="add del">
          <ac:chgData name="Ananyaa Shahi" userId="S::923097614@sfsu.edu::d2ede188-7662-4336-a938-b72351ce7a75" providerId="AD" clId="Web-{7A74DDF0-1AD1-39E1-74D9-483508A46210}" dt="2023-11-30T09:31:48.943" v="131"/>
          <ac:spMkLst>
            <pc:docMk/>
            <pc:sldMk cId="297374696" sldId="269"/>
            <ac:spMk id="13" creationId="{2151139A-886F-4B97-8815-729AD3831BBD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5.353" v="116"/>
          <ac:spMkLst>
            <pc:docMk/>
            <pc:sldMk cId="297374696" sldId="269"/>
            <ac:spMk id="14" creationId="{A8384FB5-9ADC-4DDC-881B-597D56F5B15D}"/>
          </ac:spMkLst>
        </pc:spChg>
        <pc:spChg chg="add del">
          <ac:chgData name="Ananyaa Shahi" userId="S::923097614@sfsu.edu::d2ede188-7662-4336-a938-b72351ce7a75" providerId="AD" clId="Web-{7A74DDF0-1AD1-39E1-74D9-483508A46210}" dt="2023-11-30T09:31:48.943" v="131"/>
          <ac:spMkLst>
            <pc:docMk/>
            <pc:sldMk cId="297374696" sldId="269"/>
            <ac:spMk id="15" creationId="{AB5E08C4-8CDD-4623-A5B8-E998C6DEE3B7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5.353" v="116"/>
          <ac:spMkLst>
            <pc:docMk/>
            <pc:sldMk cId="297374696" sldId="269"/>
            <ac:spMk id="16" creationId="{91E5A9A7-95C6-4F4F-B00E-C82E07FE62EF}"/>
          </ac:spMkLst>
        </pc:spChg>
        <pc:spChg chg="add del">
          <ac:chgData name="Ananyaa Shahi" userId="S::923097614@sfsu.edu::d2ede188-7662-4336-a938-b72351ce7a75" providerId="AD" clId="Web-{7A74DDF0-1AD1-39E1-74D9-483508A46210}" dt="2023-11-30T09:31:48.943" v="131"/>
          <ac:spMkLst>
            <pc:docMk/>
            <pc:sldMk cId="297374696" sldId="269"/>
            <ac:spMk id="17" creationId="{15F33878-D502-4FFA-8ACE-F2AECDB2A23F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5.353" v="116"/>
          <ac:spMkLst>
            <pc:docMk/>
            <pc:sldMk cId="297374696" sldId="269"/>
            <ac:spMk id="18" creationId="{D07DD2DE-F619-49DD-B5E7-03A290FF4ED1}"/>
          </ac:spMkLst>
        </pc:spChg>
        <pc:spChg chg="add del">
          <ac:chgData name="Ananyaa Shahi" userId="S::923097614@sfsu.edu::d2ede188-7662-4336-a938-b72351ce7a75" providerId="AD" clId="Web-{7A74DDF0-1AD1-39E1-74D9-483508A46210}" dt="2023-11-30T09:31:48.943" v="131"/>
          <ac:spMkLst>
            <pc:docMk/>
            <pc:sldMk cId="297374696" sldId="269"/>
            <ac:spMk id="19" creationId="{D3539FEE-81D3-4406-802E-60B20B16F4F6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5.353" v="116"/>
          <ac:spMkLst>
            <pc:docMk/>
            <pc:sldMk cId="297374696" sldId="269"/>
            <ac:spMk id="20" creationId="{85149191-5F60-4A28-AAFF-039F96B0F3EC}"/>
          </ac:spMkLst>
        </pc:spChg>
        <pc:spChg chg="add del">
          <ac:chgData name="Ananyaa Shahi" userId="S::923097614@sfsu.edu::d2ede188-7662-4336-a938-b72351ce7a75" providerId="AD" clId="Web-{7A74DDF0-1AD1-39E1-74D9-483508A46210}" dt="2023-11-30T09:31:48.943" v="131"/>
          <ac:spMkLst>
            <pc:docMk/>
            <pc:sldMk cId="297374696" sldId="269"/>
            <ac:spMk id="21" creationId="{DC701763-729E-462F-A5A8-E0DEFEB1E2E4}"/>
          </ac:spMkLst>
        </pc:spChg>
        <pc:spChg chg="add del">
          <ac:chgData name="Ananyaa Shahi" userId="S::923097614@sfsu.edu::d2ede188-7662-4336-a938-b72351ce7a75" providerId="AD" clId="Web-{7A74DDF0-1AD1-39E1-74D9-483508A46210}" dt="2023-11-30T09:29:25.353" v="116"/>
          <ac:spMkLst>
            <pc:docMk/>
            <pc:sldMk cId="297374696" sldId="269"/>
            <ac:spMk id="22" creationId="{F8260ED5-17F7-4158-B241-D51DD4CF1B7E}"/>
          </ac:spMkLst>
        </pc:spChg>
        <pc:spChg chg="add del mod">
          <ac:chgData name="Ananyaa Shahi" userId="S::923097614@sfsu.edu::d2ede188-7662-4336-a938-b72351ce7a75" providerId="AD" clId="Web-{7A74DDF0-1AD1-39E1-74D9-483508A46210}" dt="2023-11-30T09:51:08.625" v="509" actId="14100"/>
          <ac:spMkLst>
            <pc:docMk/>
            <pc:sldMk cId="297374696" sldId="269"/>
            <ac:spMk id="23" creationId="{2478F72C-F50A-8AF1-967A-555AF975EFF6}"/>
          </ac:spMkLst>
        </pc:spChg>
        <pc:spChg chg="add del mod">
          <ac:chgData name="Ananyaa Shahi" userId="S::923097614@sfsu.edu::d2ede188-7662-4336-a938-b72351ce7a75" providerId="AD" clId="Web-{7A74DDF0-1AD1-39E1-74D9-483508A46210}" dt="2023-11-30T09:49:00.990" v="485"/>
          <ac:spMkLst>
            <pc:docMk/>
            <pc:sldMk cId="297374696" sldId="269"/>
            <ac:spMk id="25" creationId="{538BC453-F250-1D0A-AE35-D96091DF895A}"/>
          </ac:spMkLst>
        </pc:spChg>
        <pc:spChg chg="add del mod">
          <ac:chgData name="Ananyaa Shahi" userId="S::923097614@sfsu.edu::d2ede188-7662-4336-a938-b72351ce7a75" providerId="AD" clId="Web-{7A74DDF0-1AD1-39E1-74D9-483508A46210}" dt="2023-11-30T09:48:50.302" v="473"/>
          <ac:spMkLst>
            <pc:docMk/>
            <pc:sldMk cId="297374696" sldId="269"/>
            <ac:spMk id="26" creationId="{B951F1C3-A2DF-4FC5-F2FD-602F2C58560C}"/>
          </ac:spMkLst>
        </pc:spChg>
        <pc:spChg chg="add del">
          <ac:chgData name="Ananyaa Shahi" userId="S::923097614@sfsu.edu::d2ede188-7662-4336-a938-b72351ce7a75" providerId="AD" clId="Web-{7A74DDF0-1AD1-39E1-74D9-483508A46210}" dt="2023-11-30T09:50:06.152" v="495"/>
          <ac:spMkLst>
            <pc:docMk/>
            <pc:sldMk cId="297374696" sldId="269"/>
            <ac:spMk id="28" creationId="{1A95671B-3CC6-4792-9114-B74FAEA224E6}"/>
          </ac:spMkLst>
        </pc:spChg>
        <pc:spChg chg="add del">
          <ac:chgData name="Ananyaa Shahi" userId="S::923097614@sfsu.edu::d2ede188-7662-4336-a938-b72351ce7a75" providerId="AD" clId="Web-{7A74DDF0-1AD1-39E1-74D9-483508A46210}" dt="2023-11-30T09:50:06.152" v="494"/>
          <ac:spMkLst>
            <pc:docMk/>
            <pc:sldMk cId="297374696" sldId="269"/>
            <ac:spMk id="33" creationId="{04695F26-39DB-450E-B464-9C76CD233B36}"/>
          </ac:spMkLst>
        </pc:spChg>
        <pc:spChg chg="add del">
          <ac:chgData name="Ananyaa Shahi" userId="S::923097614@sfsu.edu::d2ede188-7662-4336-a938-b72351ce7a75" providerId="AD" clId="Web-{7A74DDF0-1AD1-39E1-74D9-483508A46210}" dt="2023-11-30T09:50:06.152" v="494"/>
          <ac:spMkLst>
            <pc:docMk/>
            <pc:sldMk cId="297374696" sldId="269"/>
            <ac:spMk id="35" creationId="{2F42E55F-A297-474F-AF2D-6D3A15822BCA}"/>
          </ac:spMkLst>
        </pc:spChg>
        <pc:spChg chg="add del">
          <ac:chgData name="Ananyaa Shahi" userId="S::923097614@sfsu.edu::d2ede188-7662-4336-a938-b72351ce7a75" providerId="AD" clId="Web-{7A74DDF0-1AD1-39E1-74D9-483508A46210}" dt="2023-11-30T09:50:19.950" v="496"/>
          <ac:spMkLst>
            <pc:docMk/>
            <pc:sldMk cId="297374696" sldId="269"/>
            <ac:spMk id="43" creationId="{8761DDFE-071F-4200-B0AA-394476C2D2D6}"/>
          </ac:spMkLst>
        </pc:spChg>
        <pc:spChg chg="add">
          <ac:chgData name="Ananyaa Shahi" userId="S::923097614@sfsu.edu::d2ede188-7662-4336-a938-b72351ce7a75" providerId="AD" clId="Web-{7A74DDF0-1AD1-39E1-74D9-483508A46210}" dt="2023-11-30T09:50:19.950" v="496"/>
          <ac:spMkLst>
            <pc:docMk/>
            <pc:sldMk cId="297374696" sldId="269"/>
            <ac:spMk id="48" creationId="{EEDFD83B-474E-42D8-99FD-250991624799}"/>
          </ac:spMkLst>
        </pc:spChg>
        <pc:spChg chg="add">
          <ac:chgData name="Ananyaa Shahi" userId="S::923097614@sfsu.edu::d2ede188-7662-4336-a938-b72351ce7a75" providerId="AD" clId="Web-{7A74DDF0-1AD1-39E1-74D9-483508A46210}" dt="2023-11-30T09:50:19.950" v="496"/>
          <ac:spMkLst>
            <pc:docMk/>
            <pc:sldMk cId="297374696" sldId="269"/>
            <ac:spMk id="50" creationId="{E18AC0D4-F32D-4067-9F63-E553F4AFFF0E}"/>
          </ac:spMkLst>
        </pc:spChg>
        <pc:grpChg chg="add del">
          <ac:chgData name="Ananyaa Shahi" userId="S::923097614@sfsu.edu::d2ede188-7662-4336-a938-b72351ce7a75" providerId="AD" clId="Web-{7A74DDF0-1AD1-39E1-74D9-483508A46210}" dt="2023-11-30T09:50:06.152" v="494"/>
          <ac:grpSpMkLst>
            <pc:docMk/>
            <pc:sldMk cId="297374696" sldId="269"/>
            <ac:grpSpMk id="37" creationId="{972070F7-E065-4D60-8938-9FB8CDB8ACB0}"/>
          </ac:grpSpMkLst>
        </pc:grpChg>
        <pc:picChg chg="add del mod ord">
          <ac:chgData name="Ananyaa Shahi" userId="S::923097614@sfsu.edu::d2ede188-7662-4336-a938-b72351ce7a75" providerId="AD" clId="Web-{7A74DDF0-1AD1-39E1-74D9-483508A46210}" dt="2023-11-30T09:29:30.353" v="120"/>
          <ac:picMkLst>
            <pc:docMk/>
            <pc:sldMk cId="297374696" sldId="269"/>
            <ac:picMk id="4" creationId="{FB5E7B80-184D-558C-FC86-9EFA866532FF}"/>
          </ac:picMkLst>
        </pc:picChg>
        <pc:picChg chg="add del mod ord">
          <ac:chgData name="Ananyaa Shahi" userId="S::923097614@sfsu.edu::d2ede188-7662-4336-a938-b72351ce7a75" providerId="AD" clId="Web-{7A74DDF0-1AD1-39E1-74D9-483508A46210}" dt="2023-11-30T09:46:06.305" v="441"/>
          <ac:picMkLst>
            <pc:docMk/>
            <pc:sldMk cId="297374696" sldId="269"/>
            <ac:picMk id="7" creationId="{C4FB2663-815D-5AD6-C215-BF4D9B09CB0C}"/>
          </ac:picMkLst>
        </pc:picChg>
        <pc:picChg chg="add mod ord">
          <ac:chgData name="Ananyaa Shahi" userId="S::923097614@sfsu.edu::d2ede188-7662-4336-a938-b72351ce7a75" providerId="AD" clId="Web-{7A74DDF0-1AD1-39E1-74D9-483508A46210}" dt="2023-11-30T09:50:51.639" v="505" actId="14100"/>
          <ac:picMkLst>
            <pc:docMk/>
            <pc:sldMk cId="297374696" sldId="269"/>
            <ac:picMk id="8" creationId="{6B67754A-C3B9-87B0-1161-AF4FE2871921}"/>
          </ac:picMkLst>
        </pc:picChg>
        <pc:picChg chg="add mod ord">
          <ac:chgData name="Ananyaa Shahi" userId="S::923097614@sfsu.edu::d2ede188-7662-4336-a938-b72351ce7a75" providerId="AD" clId="Web-{7A74DDF0-1AD1-39E1-74D9-483508A46210}" dt="2023-11-30T09:50:38.779" v="501" actId="14100"/>
          <ac:picMkLst>
            <pc:docMk/>
            <pc:sldMk cId="297374696" sldId="269"/>
            <ac:picMk id="27" creationId="{99129453-8715-20C4-8158-8A5A80A68822}"/>
          </ac:picMkLst>
        </pc:picChg>
      </pc:sldChg>
      <pc:sldChg chg="addSp delSp modSp new mod setBg">
        <pc:chgData name="Ananyaa Shahi" userId="S::923097614@sfsu.edu::d2ede188-7662-4336-a938-b72351ce7a75" providerId="AD" clId="Web-{7A74DDF0-1AD1-39E1-74D9-483508A46210}" dt="2023-12-01T06:07:10.414" v="978" actId="14100"/>
        <pc:sldMkLst>
          <pc:docMk/>
          <pc:sldMk cId="4149805124" sldId="270"/>
        </pc:sldMkLst>
        <pc:spChg chg="mod ord">
          <ac:chgData name="Ananyaa Shahi" userId="S::923097614@sfsu.edu::d2ede188-7662-4336-a938-b72351ce7a75" providerId="AD" clId="Web-{7A74DDF0-1AD1-39E1-74D9-483508A46210}" dt="2023-12-01T05:58:24.271" v="922" actId="1076"/>
          <ac:spMkLst>
            <pc:docMk/>
            <pc:sldMk cId="4149805124" sldId="270"/>
            <ac:spMk id="2" creationId="{118CF899-98B7-FE39-5B8B-111699E2B81D}"/>
          </ac:spMkLst>
        </pc:spChg>
        <pc:spChg chg="del">
          <ac:chgData name="Ananyaa Shahi" userId="S::923097614@sfsu.edu::d2ede188-7662-4336-a938-b72351ce7a75" providerId="AD" clId="Web-{7A74DDF0-1AD1-39E1-74D9-483508A46210}" dt="2023-12-01T05:52:48.684" v="889"/>
          <ac:spMkLst>
            <pc:docMk/>
            <pc:sldMk cId="4149805124" sldId="270"/>
            <ac:spMk id="3" creationId="{74F8F848-2AE4-6316-9E10-61AAF473FB63}"/>
          </ac:spMkLst>
        </pc:spChg>
        <pc:spChg chg="add mod">
          <ac:chgData name="Ananyaa Shahi" userId="S::923097614@sfsu.edu::d2ede188-7662-4336-a938-b72351ce7a75" providerId="AD" clId="Web-{7A74DDF0-1AD1-39E1-74D9-483508A46210}" dt="2023-12-01T06:07:10.414" v="978" actId="14100"/>
          <ac:spMkLst>
            <pc:docMk/>
            <pc:sldMk cId="4149805124" sldId="270"/>
            <ac:spMk id="8" creationId="{FB96A615-7642-E28C-74C1-35637E09830F}"/>
          </ac:spMkLst>
        </pc:spChg>
        <pc:spChg chg="add del">
          <ac:chgData name="Ananyaa Shahi" userId="S::923097614@sfsu.edu::d2ede188-7662-4336-a938-b72351ce7a75" providerId="AD" clId="Web-{7A74DDF0-1AD1-39E1-74D9-483508A46210}" dt="2023-12-01T05:57:42.364" v="915"/>
          <ac:spMkLst>
            <pc:docMk/>
            <pc:sldMk cId="4149805124" sldId="270"/>
            <ac:spMk id="12" creationId="{E8D41CF8-5232-42BC-8D05-AFEDE215398E}"/>
          </ac:spMkLst>
        </pc:spChg>
        <pc:spChg chg="add del">
          <ac:chgData name="Ananyaa Shahi" userId="S::923097614@sfsu.edu::d2ede188-7662-4336-a938-b72351ce7a75" providerId="AD" clId="Web-{7A74DDF0-1AD1-39E1-74D9-483508A46210}" dt="2023-12-01T05:57:42.364" v="915"/>
          <ac:spMkLst>
            <pc:docMk/>
            <pc:sldMk cId="4149805124" sldId="270"/>
            <ac:spMk id="14" creationId="{49237091-E62C-4878-AA4C-0B9995ADB28F}"/>
          </ac:spMkLst>
        </pc:spChg>
        <pc:picChg chg="add mod ord">
          <ac:chgData name="Ananyaa Shahi" userId="S::923097614@sfsu.edu::d2ede188-7662-4336-a938-b72351ce7a75" providerId="AD" clId="Web-{7A74DDF0-1AD1-39E1-74D9-483508A46210}" dt="2023-12-01T05:57:42.364" v="915"/>
          <ac:picMkLst>
            <pc:docMk/>
            <pc:sldMk cId="4149805124" sldId="270"/>
            <ac:picMk id="4" creationId="{466489EB-45C2-478F-D649-359A4C517926}"/>
          </ac:picMkLst>
        </pc:picChg>
        <pc:picChg chg="add mod ord">
          <ac:chgData name="Ananyaa Shahi" userId="S::923097614@sfsu.edu::d2ede188-7662-4336-a938-b72351ce7a75" providerId="AD" clId="Web-{7A74DDF0-1AD1-39E1-74D9-483508A46210}" dt="2023-12-01T06:07:03.117" v="977" actId="1076"/>
          <ac:picMkLst>
            <pc:docMk/>
            <pc:sldMk cId="4149805124" sldId="270"/>
            <ac:picMk id="5" creationId="{FDEE48B7-BD6E-D7E4-555B-563A3A9DDC18}"/>
          </ac:picMkLst>
        </pc:picChg>
        <pc:picChg chg="add mod">
          <ac:chgData name="Ananyaa Shahi" userId="S::923097614@sfsu.edu::d2ede188-7662-4336-a938-b72351ce7a75" providerId="AD" clId="Web-{7A74DDF0-1AD1-39E1-74D9-483508A46210}" dt="2023-12-01T06:06:42.882" v="975" actId="1076"/>
          <ac:picMkLst>
            <pc:docMk/>
            <pc:sldMk cId="4149805124" sldId="270"/>
            <ac:picMk id="6" creationId="{40BAE4E0-A777-8515-99FF-A0CC2A2650E4}"/>
          </ac:picMkLst>
        </pc:picChg>
        <pc:picChg chg="add mod">
          <ac:chgData name="Ananyaa Shahi" userId="S::923097614@sfsu.edu::d2ede188-7662-4336-a938-b72351ce7a75" providerId="AD" clId="Web-{7A74DDF0-1AD1-39E1-74D9-483508A46210}" dt="2023-12-01T06:07:00.383" v="976" actId="1076"/>
          <ac:picMkLst>
            <pc:docMk/>
            <pc:sldMk cId="4149805124" sldId="270"/>
            <ac:picMk id="7" creationId="{5E1EC4BE-3624-0FDC-197A-4BA27E7EFDF9}"/>
          </ac:picMkLst>
        </pc:picChg>
      </pc:sldChg>
      <pc:sldChg chg="addSp delSp modSp new">
        <pc:chgData name="Ananyaa Shahi" userId="S::923097614@sfsu.edu::d2ede188-7662-4336-a938-b72351ce7a75" providerId="AD" clId="Web-{7A74DDF0-1AD1-39E1-74D9-483508A46210}" dt="2023-12-01T06:58:01.822" v="1046" actId="1076"/>
        <pc:sldMkLst>
          <pc:docMk/>
          <pc:sldMk cId="3780902107" sldId="271"/>
        </pc:sldMkLst>
        <pc:spChg chg="mod">
          <ac:chgData name="Ananyaa Shahi" userId="S::923097614@sfsu.edu::d2ede188-7662-4336-a938-b72351ce7a75" providerId="AD" clId="Web-{7A74DDF0-1AD1-39E1-74D9-483508A46210}" dt="2023-12-01T06:57:48.524" v="1045" actId="1076"/>
          <ac:spMkLst>
            <pc:docMk/>
            <pc:sldMk cId="3780902107" sldId="271"/>
            <ac:spMk id="2" creationId="{D37111EE-6ECF-CEAA-3657-AD91C1BB0757}"/>
          </ac:spMkLst>
        </pc:spChg>
        <pc:spChg chg="del">
          <ac:chgData name="Ananyaa Shahi" userId="S::923097614@sfsu.edu::d2ede188-7662-4336-a938-b72351ce7a75" providerId="AD" clId="Web-{7A74DDF0-1AD1-39E1-74D9-483508A46210}" dt="2023-12-01T06:51:28.637" v="984"/>
          <ac:spMkLst>
            <pc:docMk/>
            <pc:sldMk cId="3780902107" sldId="271"/>
            <ac:spMk id="3" creationId="{4F4277B6-033C-904F-74A8-69266728E324}"/>
          </ac:spMkLst>
        </pc:spChg>
        <pc:spChg chg="add mod">
          <ac:chgData name="Ananyaa Shahi" userId="S::923097614@sfsu.edu::d2ede188-7662-4336-a938-b72351ce7a75" providerId="AD" clId="Web-{7A74DDF0-1AD1-39E1-74D9-483508A46210}" dt="2023-12-01T06:57:43.508" v="1044" actId="20577"/>
          <ac:spMkLst>
            <pc:docMk/>
            <pc:sldMk cId="3780902107" sldId="271"/>
            <ac:spMk id="8" creationId="{68AF1475-05E3-CB37-6A31-07191B02945A}"/>
          </ac:spMkLst>
        </pc:spChg>
        <pc:picChg chg="add mod ord">
          <ac:chgData name="Ananyaa Shahi" userId="S::923097614@sfsu.edu::d2ede188-7662-4336-a938-b72351ce7a75" providerId="AD" clId="Web-{7A74DDF0-1AD1-39E1-74D9-483508A46210}" dt="2023-12-01T06:56:51.348" v="1036" actId="1076"/>
          <ac:picMkLst>
            <pc:docMk/>
            <pc:sldMk cId="3780902107" sldId="271"/>
            <ac:picMk id="4" creationId="{5FAF3D0C-EFAD-3D97-80DA-843498F6FFA9}"/>
          </ac:picMkLst>
        </pc:picChg>
        <pc:picChg chg="add mod">
          <ac:chgData name="Ananyaa Shahi" userId="S::923097614@sfsu.edu::d2ede188-7662-4336-a938-b72351ce7a75" providerId="AD" clId="Web-{7A74DDF0-1AD1-39E1-74D9-483508A46210}" dt="2023-12-01T06:56:54.129" v="1037" actId="1076"/>
          <ac:picMkLst>
            <pc:docMk/>
            <pc:sldMk cId="3780902107" sldId="271"/>
            <ac:picMk id="5" creationId="{D2C3C23A-A68E-1E44-1550-CB6B4DAB9E4E}"/>
          </ac:picMkLst>
        </pc:picChg>
        <pc:picChg chg="add mod">
          <ac:chgData name="Ananyaa Shahi" userId="S::923097614@sfsu.edu::d2ede188-7662-4336-a938-b72351ce7a75" providerId="AD" clId="Web-{7A74DDF0-1AD1-39E1-74D9-483508A46210}" dt="2023-12-01T06:58:01.822" v="1046" actId="1076"/>
          <ac:picMkLst>
            <pc:docMk/>
            <pc:sldMk cId="3780902107" sldId="271"/>
            <ac:picMk id="6" creationId="{A249DB1A-32AE-BC22-4A4C-6F0A6F007280}"/>
          </ac:picMkLst>
        </pc:picChg>
        <pc:picChg chg="add mod">
          <ac:chgData name="Ananyaa Shahi" userId="S::923097614@sfsu.edu::d2ede188-7662-4336-a938-b72351ce7a75" providerId="AD" clId="Web-{7A74DDF0-1AD1-39E1-74D9-483508A46210}" dt="2023-12-01T06:56:56.598" v="1038" actId="1076"/>
          <ac:picMkLst>
            <pc:docMk/>
            <pc:sldMk cId="3780902107" sldId="271"/>
            <ac:picMk id="7" creationId="{CF27564C-2011-A24B-D40D-CC63D9C66C71}"/>
          </ac:picMkLst>
        </pc:picChg>
      </pc:sldChg>
      <pc:sldChg chg="addSp delSp modSp new">
        <pc:chgData name="Ananyaa Shahi" userId="S::923097614@sfsu.edu::d2ede188-7662-4336-a938-b72351ce7a75" providerId="AD" clId="Web-{7A74DDF0-1AD1-39E1-74D9-483508A46210}" dt="2023-12-01T07:55:17.529" v="1242" actId="20577"/>
        <pc:sldMkLst>
          <pc:docMk/>
          <pc:sldMk cId="4055935720" sldId="272"/>
        </pc:sldMkLst>
        <pc:spChg chg="mod">
          <ac:chgData name="Ananyaa Shahi" userId="S::923097614@sfsu.edu::d2ede188-7662-4336-a938-b72351ce7a75" providerId="AD" clId="Web-{7A74DDF0-1AD1-39E1-74D9-483508A46210}" dt="2023-12-01T07:55:17.529" v="1242" actId="20577"/>
          <ac:spMkLst>
            <pc:docMk/>
            <pc:sldMk cId="4055935720" sldId="272"/>
            <ac:spMk id="2" creationId="{529E234C-5E07-1857-E23D-7D3486DB9667}"/>
          </ac:spMkLst>
        </pc:spChg>
        <pc:spChg chg="del">
          <ac:chgData name="Ananyaa Shahi" userId="S::923097614@sfsu.edu::d2ede188-7662-4336-a938-b72351ce7a75" providerId="AD" clId="Web-{7A74DDF0-1AD1-39E1-74D9-483508A46210}" dt="2023-12-01T07:07:39.285" v="1049"/>
          <ac:spMkLst>
            <pc:docMk/>
            <pc:sldMk cId="4055935720" sldId="272"/>
            <ac:spMk id="3" creationId="{611C7B16-8147-5E19-494D-980F334BC010}"/>
          </ac:spMkLst>
        </pc:spChg>
        <pc:spChg chg="add mod">
          <ac:chgData name="Ananyaa Shahi" userId="S::923097614@sfsu.edu::d2ede188-7662-4336-a938-b72351ce7a75" providerId="AD" clId="Web-{7A74DDF0-1AD1-39E1-74D9-483508A46210}" dt="2023-12-01T07:35:51.927" v="1194" actId="20577"/>
          <ac:spMkLst>
            <pc:docMk/>
            <pc:sldMk cId="4055935720" sldId="272"/>
            <ac:spMk id="6" creationId="{3A7B84DE-7A9B-214E-0DAE-A290F65FCBC0}"/>
          </ac:spMkLst>
        </pc:spChg>
        <pc:picChg chg="add mod ord">
          <ac:chgData name="Ananyaa Shahi" userId="S::923097614@sfsu.edu::d2ede188-7662-4336-a938-b72351ce7a75" providerId="AD" clId="Web-{7A74DDF0-1AD1-39E1-74D9-483508A46210}" dt="2023-12-01T07:13:08.309" v="1057" actId="14100"/>
          <ac:picMkLst>
            <pc:docMk/>
            <pc:sldMk cId="4055935720" sldId="272"/>
            <ac:picMk id="4" creationId="{9CB62C2A-741A-5585-22C2-1816B6AD6FF4}"/>
          </ac:picMkLst>
        </pc:picChg>
        <pc:picChg chg="add mod">
          <ac:chgData name="Ananyaa Shahi" userId="S::923097614@sfsu.edu::d2ede188-7662-4336-a938-b72351ce7a75" providerId="AD" clId="Web-{7A74DDF0-1AD1-39E1-74D9-483508A46210}" dt="2023-12-01T07:21:40.643" v="1118" actId="1076"/>
          <ac:picMkLst>
            <pc:docMk/>
            <pc:sldMk cId="4055935720" sldId="272"/>
            <ac:picMk id="5" creationId="{4BCDCE91-1A15-F4F1-570E-64270781550D}"/>
          </ac:picMkLst>
        </pc:picChg>
      </pc:sldChg>
      <pc:sldChg chg="addSp delSp modSp new">
        <pc:chgData name="Ananyaa Shahi" userId="S::923097614@sfsu.edu::d2ede188-7662-4336-a938-b72351ce7a75" providerId="AD" clId="Web-{7A74DDF0-1AD1-39E1-74D9-483508A46210}" dt="2023-12-01T07:56:01.486" v="1247" actId="1076"/>
        <pc:sldMkLst>
          <pc:docMk/>
          <pc:sldMk cId="3100428987" sldId="273"/>
        </pc:sldMkLst>
        <pc:spChg chg="mod">
          <ac:chgData name="Ananyaa Shahi" userId="S::923097614@sfsu.edu::d2ede188-7662-4336-a938-b72351ce7a75" providerId="AD" clId="Web-{7A74DDF0-1AD1-39E1-74D9-483508A46210}" dt="2023-12-01T07:56:01.486" v="1247" actId="1076"/>
          <ac:spMkLst>
            <pc:docMk/>
            <pc:sldMk cId="3100428987" sldId="273"/>
            <ac:spMk id="2" creationId="{9C80BB3D-CC87-50EF-5EEA-06F2D47789F7}"/>
          </ac:spMkLst>
        </pc:spChg>
        <pc:spChg chg="del">
          <ac:chgData name="Ananyaa Shahi" userId="S::923097614@sfsu.edu::d2ede188-7662-4336-a938-b72351ce7a75" providerId="AD" clId="Web-{7A74DDF0-1AD1-39E1-74D9-483508A46210}" dt="2023-12-01T07:37:26.122" v="1200"/>
          <ac:spMkLst>
            <pc:docMk/>
            <pc:sldMk cId="3100428987" sldId="273"/>
            <ac:spMk id="3" creationId="{845A3912-A362-2C93-A173-A1119F7ECA1B}"/>
          </ac:spMkLst>
        </pc:spChg>
        <pc:spChg chg="add del mod">
          <ac:chgData name="Ananyaa Shahi" userId="S::923097614@sfsu.edu::d2ede188-7662-4336-a938-b72351ce7a75" providerId="AD" clId="Web-{7A74DDF0-1AD1-39E1-74D9-483508A46210}" dt="2023-12-01T07:54:45.793" v="1241"/>
          <ac:spMkLst>
            <pc:docMk/>
            <pc:sldMk cId="3100428987" sldId="273"/>
            <ac:spMk id="8" creationId="{1FC96192-A1CB-019F-8A5D-EE91D1ECF1C4}"/>
          </ac:spMkLst>
        </pc:spChg>
        <pc:picChg chg="add mod ord">
          <ac:chgData name="Ananyaa Shahi" userId="S::923097614@sfsu.edu::d2ede188-7662-4336-a938-b72351ce7a75" providerId="AD" clId="Web-{7A74DDF0-1AD1-39E1-74D9-483508A46210}" dt="2023-12-01T07:55:48.922" v="1244" actId="1076"/>
          <ac:picMkLst>
            <pc:docMk/>
            <pc:sldMk cId="3100428987" sldId="273"/>
            <ac:picMk id="4" creationId="{B0D3E29E-C705-64E8-D094-7F0837FDD896}"/>
          </ac:picMkLst>
        </pc:picChg>
        <pc:picChg chg="add mod">
          <ac:chgData name="Ananyaa Shahi" userId="S::923097614@sfsu.edu::d2ede188-7662-4336-a938-b72351ce7a75" providerId="AD" clId="Web-{7A74DDF0-1AD1-39E1-74D9-483508A46210}" dt="2023-12-01T07:55:47.297" v="1243" actId="1076"/>
          <ac:picMkLst>
            <pc:docMk/>
            <pc:sldMk cId="3100428987" sldId="273"/>
            <ac:picMk id="5" creationId="{04343BCF-DCBE-E65C-76AE-2F510AEA4177}"/>
          </ac:picMkLst>
        </pc:picChg>
        <pc:picChg chg="add mod">
          <ac:chgData name="Ananyaa Shahi" userId="S::923097614@sfsu.edu::d2ede188-7662-4336-a938-b72351ce7a75" providerId="AD" clId="Web-{7A74DDF0-1AD1-39E1-74D9-483508A46210}" dt="2023-12-01T07:55:53.469" v="1246" actId="1076"/>
          <ac:picMkLst>
            <pc:docMk/>
            <pc:sldMk cId="3100428987" sldId="273"/>
            <ac:picMk id="6" creationId="{9054D312-510C-FD95-F6F6-6F95EC50402D}"/>
          </ac:picMkLst>
        </pc:picChg>
        <pc:picChg chg="add mod">
          <ac:chgData name="Ananyaa Shahi" userId="S::923097614@sfsu.edu::d2ede188-7662-4336-a938-b72351ce7a75" providerId="AD" clId="Web-{7A74DDF0-1AD1-39E1-74D9-483508A46210}" dt="2023-12-01T07:55:51.063" v="1245" actId="1076"/>
          <ac:picMkLst>
            <pc:docMk/>
            <pc:sldMk cId="3100428987" sldId="273"/>
            <ac:picMk id="7" creationId="{36984160-4545-2009-C6D7-181235E65C04}"/>
          </ac:picMkLst>
        </pc:picChg>
      </pc:sldChg>
    </pc:docChg>
  </pc:docChgLst>
  <pc:docChgLst>
    <pc:chgData name="Bhakti Pandurang Kate" userId="S::923714217@sfsu.edu::659efbbc-228e-41d0-b3e2-870320c30539" providerId="AD" clId="Web-{248C4C91-F03A-FA2B-E868-4E5C666FAB52}"/>
    <pc:docChg chg="modSld">
      <pc:chgData name="Bhakti Pandurang Kate" userId="S::923714217@sfsu.edu::659efbbc-228e-41d0-b3e2-870320c30539" providerId="AD" clId="Web-{248C4C91-F03A-FA2B-E868-4E5C666FAB52}" dt="2023-12-05T23:14:09.341" v="335" actId="20577"/>
      <pc:docMkLst>
        <pc:docMk/>
      </pc:docMkLst>
      <pc:sldChg chg="modSp">
        <pc:chgData name="Bhakti Pandurang Kate" userId="S::923714217@sfsu.edu::659efbbc-228e-41d0-b3e2-870320c30539" providerId="AD" clId="Web-{248C4C91-F03A-FA2B-E868-4E5C666FAB52}" dt="2023-12-05T23:14:09.341" v="335" actId="20577"/>
        <pc:sldMkLst>
          <pc:docMk/>
          <pc:sldMk cId="1270597091" sldId="301"/>
        </pc:sldMkLst>
        <pc:spChg chg="mod">
          <ac:chgData name="Bhakti Pandurang Kate" userId="S::923714217@sfsu.edu::659efbbc-228e-41d0-b3e2-870320c30539" providerId="AD" clId="Web-{248C4C91-F03A-FA2B-E868-4E5C666FAB52}" dt="2023-12-05T23:14:09.341" v="335" actId="20577"/>
          <ac:spMkLst>
            <pc:docMk/>
            <pc:sldMk cId="1270597091" sldId="301"/>
            <ac:spMk id="3" creationId="{E1635064-26CC-E63B-B0F7-4EB863972960}"/>
          </ac:spMkLst>
        </pc:spChg>
      </pc:sldChg>
      <pc:sldChg chg="modSp">
        <pc:chgData name="Bhakti Pandurang Kate" userId="S::923714217@sfsu.edu::659efbbc-228e-41d0-b3e2-870320c30539" providerId="AD" clId="Web-{248C4C91-F03A-FA2B-E868-4E5C666FAB52}" dt="2023-12-05T22:40:22.750" v="304" actId="1076"/>
        <pc:sldMkLst>
          <pc:docMk/>
          <pc:sldMk cId="1756083323" sldId="302"/>
        </pc:sldMkLst>
        <pc:spChg chg="mod">
          <ac:chgData name="Bhakti Pandurang Kate" userId="S::923714217@sfsu.edu::659efbbc-228e-41d0-b3e2-870320c30539" providerId="AD" clId="Web-{248C4C91-F03A-FA2B-E868-4E5C666FAB52}" dt="2023-12-05T22:35:43.991" v="276" actId="20577"/>
          <ac:spMkLst>
            <pc:docMk/>
            <pc:sldMk cId="1756083323" sldId="302"/>
            <ac:spMk id="5" creationId="{8901611E-2559-7AB0-69D2-6E05D656BE22}"/>
          </ac:spMkLst>
        </pc:spChg>
        <pc:spChg chg="mod">
          <ac:chgData name="Bhakti Pandurang Kate" userId="S::923714217@sfsu.edu::659efbbc-228e-41d0-b3e2-870320c30539" providerId="AD" clId="Web-{248C4C91-F03A-FA2B-E868-4E5C666FAB52}" dt="2023-12-05T22:40:16.015" v="303" actId="1076"/>
          <ac:spMkLst>
            <pc:docMk/>
            <pc:sldMk cId="1756083323" sldId="302"/>
            <ac:spMk id="6" creationId="{DCD899A9-E162-8B5E-7B7F-7EF7F2563848}"/>
          </ac:spMkLst>
        </pc:spChg>
        <pc:picChg chg="mod">
          <ac:chgData name="Bhakti Pandurang Kate" userId="S::923714217@sfsu.edu::659efbbc-228e-41d0-b3e2-870320c30539" providerId="AD" clId="Web-{248C4C91-F03A-FA2B-E868-4E5C666FAB52}" dt="2023-12-05T22:40:22.750" v="304" actId="1076"/>
          <ac:picMkLst>
            <pc:docMk/>
            <pc:sldMk cId="1756083323" sldId="302"/>
            <ac:picMk id="2" creationId="{2D8040B1-29CB-330F-A152-D3C287BF72FC}"/>
          </ac:picMkLst>
        </pc:picChg>
      </pc:sldChg>
      <pc:sldChg chg="modSp">
        <pc:chgData name="Bhakti Pandurang Kate" userId="S::923714217@sfsu.edu::659efbbc-228e-41d0-b3e2-870320c30539" providerId="AD" clId="Web-{248C4C91-F03A-FA2B-E868-4E5C666FAB52}" dt="2023-12-05T22:39:37.155" v="300" actId="1076"/>
        <pc:sldMkLst>
          <pc:docMk/>
          <pc:sldMk cId="3372325514" sldId="303"/>
        </pc:sldMkLst>
        <pc:spChg chg="mod">
          <ac:chgData name="Bhakti Pandurang Kate" userId="S::923714217@sfsu.edu::659efbbc-228e-41d0-b3e2-870320c30539" providerId="AD" clId="Web-{248C4C91-F03A-FA2B-E868-4E5C666FAB52}" dt="2023-12-05T22:39:37.155" v="300" actId="1076"/>
          <ac:spMkLst>
            <pc:docMk/>
            <pc:sldMk cId="3372325514" sldId="303"/>
            <ac:spMk id="5" creationId="{AF8F86B8-7020-5980-3FC2-C362C121459B}"/>
          </ac:spMkLst>
        </pc:spChg>
        <pc:spChg chg="mod">
          <ac:chgData name="Bhakti Pandurang Kate" userId="S::923714217@sfsu.edu::659efbbc-228e-41d0-b3e2-870320c30539" providerId="AD" clId="Web-{248C4C91-F03A-FA2B-E868-4E5C666FAB52}" dt="2023-12-05T22:36:33.680" v="284" actId="1076"/>
          <ac:spMkLst>
            <pc:docMk/>
            <pc:sldMk cId="3372325514" sldId="303"/>
            <ac:spMk id="9" creationId="{27A5A7B7-E582-3900-8114-7934CD6867DD}"/>
          </ac:spMkLst>
        </pc:spChg>
        <pc:picChg chg="mod modCrop">
          <ac:chgData name="Bhakti Pandurang Kate" userId="S::923714217@sfsu.edu::659efbbc-228e-41d0-b3e2-870320c30539" providerId="AD" clId="Web-{248C4C91-F03A-FA2B-E868-4E5C666FAB52}" dt="2023-12-05T22:39:32.311" v="299" actId="1076"/>
          <ac:picMkLst>
            <pc:docMk/>
            <pc:sldMk cId="3372325514" sldId="303"/>
            <ac:picMk id="2" creationId="{7D3034BB-7C88-7BFA-F392-9880C4AE6205}"/>
          </ac:picMkLst>
        </pc:picChg>
        <pc:picChg chg="mod">
          <ac:chgData name="Bhakti Pandurang Kate" userId="S::923714217@sfsu.edu::659efbbc-228e-41d0-b3e2-870320c30539" providerId="AD" clId="Web-{248C4C91-F03A-FA2B-E868-4E5C666FAB52}" dt="2023-12-05T22:23:50.080" v="18"/>
          <ac:picMkLst>
            <pc:docMk/>
            <pc:sldMk cId="3372325514" sldId="303"/>
            <ac:picMk id="3" creationId="{3AD698CF-C811-92C3-4C63-A0F825A07687}"/>
          </ac:picMkLst>
        </pc:picChg>
      </pc:sldChg>
      <pc:sldChg chg="modSp">
        <pc:chgData name="Bhakti Pandurang Kate" userId="S::923714217@sfsu.edu::659efbbc-228e-41d0-b3e2-870320c30539" providerId="AD" clId="Web-{248C4C91-F03A-FA2B-E868-4E5C666FAB52}" dt="2023-12-05T22:37:33.088" v="291" actId="1076"/>
        <pc:sldMkLst>
          <pc:docMk/>
          <pc:sldMk cId="2551544711" sldId="307"/>
        </pc:sldMkLst>
        <pc:spChg chg="mod">
          <ac:chgData name="Bhakti Pandurang Kate" userId="S::923714217@sfsu.edu::659efbbc-228e-41d0-b3e2-870320c30539" providerId="AD" clId="Web-{248C4C91-F03A-FA2B-E868-4E5C666FAB52}" dt="2023-12-05T22:37:33.088" v="291" actId="1076"/>
          <ac:spMkLst>
            <pc:docMk/>
            <pc:sldMk cId="2551544711" sldId="307"/>
            <ac:spMk id="6" creationId="{453F525F-1881-BF7E-8318-BCF67864ADA7}"/>
          </ac:spMkLst>
        </pc:spChg>
        <pc:picChg chg="mod">
          <ac:chgData name="Bhakti Pandurang Kate" userId="S::923714217@sfsu.edu::659efbbc-228e-41d0-b3e2-870320c30539" providerId="AD" clId="Web-{248C4C91-F03A-FA2B-E868-4E5C666FAB52}" dt="2023-12-05T22:37:06.431" v="288" actId="1076"/>
          <ac:picMkLst>
            <pc:docMk/>
            <pc:sldMk cId="2551544711" sldId="307"/>
            <ac:picMk id="2" creationId="{998F890A-2452-2F01-D871-C08C7B3C0E67}"/>
          </ac:picMkLst>
        </pc:picChg>
        <pc:picChg chg="mod">
          <ac:chgData name="Bhakti Pandurang Kate" userId="S::923714217@sfsu.edu::659efbbc-228e-41d0-b3e2-870320c30539" providerId="AD" clId="Web-{248C4C91-F03A-FA2B-E868-4E5C666FAB52}" dt="2023-12-05T22:37:25.135" v="290" actId="1076"/>
          <ac:picMkLst>
            <pc:docMk/>
            <pc:sldMk cId="2551544711" sldId="307"/>
            <ac:picMk id="3" creationId="{C157E1D5-D84E-F833-3203-425C0278233A}"/>
          </ac:picMkLst>
        </pc:picChg>
      </pc:sldChg>
      <pc:sldChg chg="modSp">
        <pc:chgData name="Bhakti Pandurang Kate" userId="S::923714217@sfsu.edu::659efbbc-228e-41d0-b3e2-870320c30539" providerId="AD" clId="Web-{248C4C91-F03A-FA2B-E868-4E5C666FAB52}" dt="2023-12-05T22:38:24.012" v="295" actId="1076"/>
        <pc:sldMkLst>
          <pc:docMk/>
          <pc:sldMk cId="3296857704" sldId="343"/>
        </pc:sldMkLst>
        <pc:spChg chg="mod">
          <ac:chgData name="Bhakti Pandurang Kate" userId="S::923714217@sfsu.edu::659efbbc-228e-41d0-b3e2-870320c30539" providerId="AD" clId="Web-{248C4C91-F03A-FA2B-E868-4E5C666FAB52}" dt="2023-12-05T22:37:54.245" v="292" actId="20577"/>
          <ac:spMkLst>
            <pc:docMk/>
            <pc:sldMk cId="3296857704" sldId="343"/>
            <ac:spMk id="5" creationId="{AF8F86B8-7020-5980-3FC2-C362C121459B}"/>
          </ac:spMkLst>
        </pc:spChg>
        <pc:spChg chg="mod">
          <ac:chgData name="Bhakti Pandurang Kate" userId="S::923714217@sfsu.edu::659efbbc-228e-41d0-b3e2-870320c30539" providerId="AD" clId="Web-{248C4C91-F03A-FA2B-E868-4E5C666FAB52}" dt="2023-12-05T22:27:46.681" v="79" actId="1076"/>
          <ac:spMkLst>
            <pc:docMk/>
            <pc:sldMk cId="3296857704" sldId="343"/>
            <ac:spMk id="10" creationId="{08E39A43-C8F6-A6DD-25D7-43BCD52B17CA}"/>
          </ac:spMkLst>
        </pc:spChg>
        <pc:picChg chg="mod">
          <ac:chgData name="Bhakti Pandurang Kate" userId="S::923714217@sfsu.edu::659efbbc-228e-41d0-b3e2-870320c30539" providerId="AD" clId="Web-{248C4C91-F03A-FA2B-E868-4E5C666FAB52}" dt="2023-12-05T22:38:24.012" v="295" actId="1076"/>
          <ac:picMkLst>
            <pc:docMk/>
            <pc:sldMk cId="3296857704" sldId="343"/>
            <ac:picMk id="4" creationId="{6FE8035F-325A-C4CD-21AA-BF3C2FC61480}"/>
          </ac:picMkLst>
        </pc:picChg>
        <pc:picChg chg="mod">
          <ac:chgData name="Bhakti Pandurang Kate" userId="S::923714217@sfsu.edu::659efbbc-228e-41d0-b3e2-870320c30539" providerId="AD" clId="Web-{248C4C91-F03A-FA2B-E868-4E5C666FAB52}" dt="2023-12-05T22:27:35.508" v="77" actId="1076"/>
          <ac:picMkLst>
            <pc:docMk/>
            <pc:sldMk cId="3296857704" sldId="343"/>
            <ac:picMk id="7" creationId="{18C454C6-0CB3-3B51-7659-DBD0AF605185}"/>
          </ac:picMkLst>
        </pc:picChg>
        <pc:picChg chg="mod">
          <ac:chgData name="Bhakti Pandurang Kate" userId="S::923714217@sfsu.edu::659efbbc-228e-41d0-b3e2-870320c30539" providerId="AD" clId="Web-{248C4C91-F03A-FA2B-E868-4E5C666FAB52}" dt="2023-12-05T22:28:13.994" v="80"/>
          <ac:picMkLst>
            <pc:docMk/>
            <pc:sldMk cId="3296857704" sldId="343"/>
            <ac:picMk id="8" creationId="{B48E011B-8E5B-8987-88F1-291A00E12E2B}"/>
          </ac:picMkLst>
        </pc:picChg>
      </pc:sldChg>
    </pc:docChg>
  </pc:docChgLst>
  <pc:docChgLst>
    <pc:chgData name="Bhakti Pandurang Kate" userId="S::923714217@sfsu.edu::659efbbc-228e-41d0-b3e2-870320c30539" providerId="AD" clId="Web-{87385C63-F867-B060-DA1E-AB88D3406CBB}"/>
    <pc:docChg chg="addSld delSld modSld sldOrd">
      <pc:chgData name="Bhakti Pandurang Kate" userId="S::923714217@sfsu.edu::659efbbc-228e-41d0-b3e2-870320c30539" providerId="AD" clId="Web-{87385C63-F867-B060-DA1E-AB88D3406CBB}" dt="2023-12-04T23:39:08.859" v="1426" actId="1076"/>
      <pc:docMkLst>
        <pc:docMk/>
      </pc:docMkLst>
      <pc:sldChg chg="mod ord modShow">
        <pc:chgData name="Bhakti Pandurang Kate" userId="S::923714217@sfsu.edu::659efbbc-228e-41d0-b3e2-870320c30539" providerId="AD" clId="Web-{87385C63-F867-B060-DA1E-AB88D3406CBB}" dt="2023-12-04T20:38:21.231" v="693"/>
        <pc:sldMkLst>
          <pc:docMk/>
          <pc:sldMk cId="3176565764" sldId="256"/>
        </pc:sldMkLst>
      </pc:sldChg>
      <pc:sldChg chg="addSp delSp mod ord modShow">
        <pc:chgData name="Bhakti Pandurang Kate" userId="S::923714217@sfsu.edu::659efbbc-228e-41d0-b3e2-870320c30539" providerId="AD" clId="Web-{87385C63-F867-B060-DA1E-AB88D3406CBB}" dt="2023-12-04T20:38:30.559" v="694"/>
        <pc:sldMkLst>
          <pc:docMk/>
          <pc:sldMk cId="2686949141" sldId="257"/>
        </pc:sldMkLst>
        <pc:picChg chg="add del">
          <ac:chgData name="Bhakti Pandurang Kate" userId="S::923714217@sfsu.edu::659efbbc-228e-41d0-b3e2-870320c30539" providerId="AD" clId="Web-{87385C63-F867-B060-DA1E-AB88D3406CBB}" dt="2023-12-04T18:40:50.787" v="1"/>
          <ac:picMkLst>
            <pc:docMk/>
            <pc:sldMk cId="2686949141" sldId="257"/>
            <ac:picMk id="4" creationId="{CD8A31A8-5254-9BA7-487E-8DC46400D59A}"/>
          </ac:picMkLst>
        </pc:picChg>
      </pc:sldChg>
      <pc:sldChg chg="mod modShow">
        <pc:chgData name="Bhakti Pandurang Kate" userId="S::923714217@sfsu.edu::659efbbc-228e-41d0-b3e2-870320c30539" providerId="AD" clId="Web-{87385C63-F867-B060-DA1E-AB88D3406CBB}" dt="2023-12-04T18:56:39.562" v="114"/>
        <pc:sldMkLst>
          <pc:docMk/>
          <pc:sldMk cId="2301575823" sldId="258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6"/>
        <pc:sldMkLst>
          <pc:docMk/>
          <pc:sldMk cId="886497058" sldId="260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101"/>
        <pc:sldMkLst>
          <pc:docMk/>
          <pc:sldMk cId="1935243471" sldId="261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100"/>
        <pc:sldMkLst>
          <pc:docMk/>
          <pc:sldMk cId="81076780" sldId="264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99"/>
        <pc:sldMkLst>
          <pc:docMk/>
          <pc:sldMk cId="636611704" sldId="265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98"/>
        <pc:sldMkLst>
          <pc:docMk/>
          <pc:sldMk cId="3683324151" sldId="266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97"/>
        <pc:sldMkLst>
          <pc:docMk/>
          <pc:sldMk cId="3023282598" sldId="267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7"/>
        <pc:sldMkLst>
          <pc:docMk/>
          <pc:sldMk cId="1995458802" sldId="268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8"/>
        <pc:sldMkLst>
          <pc:docMk/>
          <pc:sldMk cId="297374696" sldId="269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5"/>
        <pc:sldMkLst>
          <pc:docMk/>
          <pc:sldMk cId="4149805124" sldId="270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4"/>
        <pc:sldMkLst>
          <pc:docMk/>
          <pc:sldMk cId="3780902107" sldId="271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3"/>
        <pc:sldMkLst>
          <pc:docMk/>
          <pc:sldMk cId="4055935720" sldId="272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02"/>
        <pc:sldMkLst>
          <pc:docMk/>
          <pc:sldMk cId="3100428987" sldId="273"/>
        </pc:sldMkLst>
      </pc:sldChg>
      <pc:sldChg chg="mod modShow">
        <pc:chgData name="Bhakti Pandurang Kate" userId="S::923714217@sfsu.edu::659efbbc-228e-41d0-b3e2-870320c30539" providerId="AD" clId="Web-{87385C63-F867-B060-DA1E-AB88D3406CBB}" dt="2023-12-04T19:44:32.998" v="490"/>
        <pc:sldMkLst>
          <pc:docMk/>
          <pc:sldMk cId="3994039918" sldId="274"/>
        </pc:sldMkLst>
      </pc:sldChg>
      <pc:sldChg chg="mod modShow">
        <pc:chgData name="Bhakti Pandurang Kate" userId="S::923714217@sfsu.edu::659efbbc-228e-41d0-b3e2-870320c30539" providerId="AD" clId="Web-{87385C63-F867-B060-DA1E-AB88D3406CBB}" dt="2023-12-04T20:02:03.373" v="589"/>
        <pc:sldMkLst>
          <pc:docMk/>
          <pc:sldMk cId="4010966473" sldId="277"/>
        </pc:sldMkLst>
      </pc:sldChg>
      <pc:sldChg chg="mod modShow">
        <pc:chgData name="Bhakti Pandurang Kate" userId="S::923714217@sfsu.edu::659efbbc-228e-41d0-b3e2-870320c30539" providerId="AD" clId="Web-{87385C63-F867-B060-DA1E-AB88D3406CBB}" dt="2023-12-04T20:10:53.561" v="692"/>
        <pc:sldMkLst>
          <pc:docMk/>
          <pc:sldMk cId="655100597" sldId="278"/>
        </pc:sldMkLst>
      </pc:sldChg>
      <pc:sldChg chg="mod ord modShow">
        <pc:chgData name="Bhakti Pandurang Kate" userId="S::923714217@sfsu.edu::659efbbc-228e-41d0-b3e2-870320c30539" providerId="AD" clId="Web-{87385C63-F867-B060-DA1E-AB88D3406CBB}" dt="2023-12-04T21:09:18.695" v="1061"/>
        <pc:sldMkLst>
          <pc:docMk/>
          <pc:sldMk cId="761985843" sldId="279"/>
        </pc:sldMkLst>
      </pc:sldChg>
      <pc:sldChg chg="addSp delSp modSp ord">
        <pc:chgData name="Bhakti Pandurang Kate" userId="S::923714217@sfsu.edu::659efbbc-228e-41d0-b3e2-870320c30539" providerId="AD" clId="Web-{87385C63-F867-B060-DA1E-AB88D3406CBB}" dt="2023-12-04T20:52:37.875" v="865" actId="1076"/>
        <pc:sldMkLst>
          <pc:docMk/>
          <pc:sldMk cId="221469539" sldId="280"/>
        </pc:sldMkLst>
        <pc:spChg chg="del mod">
          <ac:chgData name="Bhakti Pandurang Kate" userId="S::923714217@sfsu.edu::659efbbc-228e-41d0-b3e2-870320c30539" providerId="AD" clId="Web-{87385C63-F867-B060-DA1E-AB88D3406CBB}" dt="2023-12-04T20:45:58.757" v="757"/>
          <ac:spMkLst>
            <pc:docMk/>
            <pc:sldMk cId="221469539" sldId="280"/>
            <ac:spMk id="3" creationId="{366DF749-4C7E-9FA6-0DDF-E1F6EE851F48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0:45:25.865" v="751" actId="20577"/>
          <ac:spMkLst>
            <pc:docMk/>
            <pc:sldMk cId="221469539" sldId="280"/>
            <ac:spMk id="4" creationId="{37982F65-9104-EA90-4AA3-482F3E668DDD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0:46:34.726" v="765" actId="20577"/>
          <ac:spMkLst>
            <pc:docMk/>
            <pc:sldMk cId="221469539" sldId="280"/>
            <ac:spMk id="5" creationId="{B0EB695E-3B56-6D40-7EA0-1645E65D54DE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0:52:27.031" v="862" actId="20577"/>
          <ac:spMkLst>
            <pc:docMk/>
            <pc:sldMk cId="221469539" sldId="280"/>
            <ac:spMk id="9" creationId="{86C4C1D6-689A-BF15-7BE9-1D4385B008F6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0:46:07.085" v="759"/>
          <ac:spMkLst>
            <pc:docMk/>
            <pc:sldMk cId="221469539" sldId="280"/>
            <ac:spMk id="11" creationId="{BEAC2534-D4B8-5154-4C37-EA2032B83716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0:52:37.875" v="865" actId="1076"/>
          <ac:spMkLst>
            <pc:docMk/>
            <pc:sldMk cId="221469539" sldId="280"/>
            <ac:spMk id="12" creationId="{81312C49-586E-477B-255F-A11E00D0BC89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0:51:21.358" v="855" actId="20577"/>
          <ac:spMkLst>
            <pc:docMk/>
            <pc:sldMk cId="221469539" sldId="280"/>
            <ac:spMk id="13" creationId="{17D4D1EC-2723-8275-7F72-45A84C3BC4ED}"/>
          </ac:spMkLst>
        </pc:spChg>
        <pc:picChg chg="mod">
          <ac:chgData name="Bhakti Pandurang Kate" userId="S::923714217@sfsu.edu::659efbbc-228e-41d0-b3e2-870320c30539" providerId="AD" clId="Web-{87385C63-F867-B060-DA1E-AB88D3406CBB}" dt="2023-12-04T20:45:54.819" v="755" actId="14100"/>
          <ac:picMkLst>
            <pc:docMk/>
            <pc:sldMk cId="221469539" sldId="280"/>
            <ac:picMk id="7" creationId="{A2341C66-3E62-619A-2E3B-D6ED2AF1FC6F}"/>
          </ac:picMkLst>
        </pc:picChg>
        <pc:picChg chg="mod">
          <ac:chgData name="Bhakti Pandurang Kate" userId="S::923714217@sfsu.edu::659efbbc-228e-41d0-b3e2-870320c30539" providerId="AD" clId="Web-{87385C63-F867-B060-DA1E-AB88D3406CBB}" dt="2023-12-04T20:50:25.763" v="846" actId="1076"/>
          <ac:picMkLst>
            <pc:docMk/>
            <pc:sldMk cId="221469539" sldId="280"/>
            <ac:picMk id="8" creationId="{E1D9044E-1AE8-24AB-848D-84C04218EA13}"/>
          </ac:picMkLst>
        </pc:picChg>
      </pc:sldChg>
      <pc:sldChg chg="mod ord modShow">
        <pc:chgData name="Bhakti Pandurang Kate" userId="S::923714217@sfsu.edu::659efbbc-228e-41d0-b3e2-870320c30539" providerId="AD" clId="Web-{87385C63-F867-B060-DA1E-AB88D3406CBB}" dt="2023-12-04T21:09:15.601" v="1060"/>
        <pc:sldMkLst>
          <pc:docMk/>
          <pc:sldMk cId="2299982186" sldId="281"/>
        </pc:sldMkLst>
      </pc:sldChg>
      <pc:sldChg chg="mod ord modShow">
        <pc:chgData name="Bhakti Pandurang Kate" userId="S::923714217@sfsu.edu::659efbbc-228e-41d0-b3e2-870320c30539" providerId="AD" clId="Web-{87385C63-F867-B060-DA1E-AB88D3406CBB}" dt="2023-12-04T21:10:53.854" v="1080"/>
        <pc:sldMkLst>
          <pc:docMk/>
          <pc:sldMk cId="1450667345" sldId="282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12"/>
        <pc:sldMkLst>
          <pc:docMk/>
          <pc:sldMk cId="3877581002" sldId="283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11"/>
        <pc:sldMkLst>
          <pc:docMk/>
          <pc:sldMk cId="1299322057" sldId="284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69" v="1110"/>
        <pc:sldMkLst>
          <pc:docMk/>
          <pc:sldMk cId="2456026865" sldId="285"/>
        </pc:sldMkLst>
      </pc:sldChg>
      <pc:sldChg chg="addSp delSp modSp mod modShow">
        <pc:chgData name="Bhakti Pandurang Kate" userId="S::923714217@sfsu.edu::659efbbc-228e-41d0-b3e2-870320c30539" providerId="AD" clId="Web-{87385C63-F867-B060-DA1E-AB88D3406CBB}" dt="2023-12-04T19:25:56.010" v="299"/>
        <pc:sldMkLst>
          <pc:docMk/>
          <pc:sldMk cId="3913929068" sldId="286"/>
        </pc:sldMkLst>
        <pc:picChg chg="del">
          <ac:chgData name="Bhakti Pandurang Kate" userId="S::923714217@sfsu.edu::659efbbc-228e-41d0-b3e2-870320c30539" providerId="AD" clId="Web-{87385C63-F867-B060-DA1E-AB88D3406CBB}" dt="2023-12-04T19:09:46.296" v="179"/>
          <ac:picMkLst>
            <pc:docMk/>
            <pc:sldMk cId="3913929068" sldId="286"/>
            <ac:picMk id="4" creationId="{B9F294A9-2D62-E31F-36D8-60299C56C2F2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19:10:33.346" v="181"/>
          <ac:picMkLst>
            <pc:docMk/>
            <pc:sldMk cId="3913929068" sldId="286"/>
            <ac:picMk id="6" creationId="{CDCDA43F-5204-1D7E-612E-1AE9596DBEC1}"/>
          </ac:picMkLst>
        </pc:picChg>
      </pc:sldChg>
      <pc:sldChg chg="ord">
        <pc:chgData name="Bhakti Pandurang Kate" userId="S::923714217@sfsu.edu::659efbbc-228e-41d0-b3e2-870320c30539" providerId="AD" clId="Web-{87385C63-F867-B060-DA1E-AB88D3406CBB}" dt="2023-12-04T23:07:50.169" v="1109"/>
        <pc:sldMkLst>
          <pc:docMk/>
          <pc:sldMk cId="3128965458" sldId="287"/>
        </pc:sldMkLst>
      </pc:sldChg>
      <pc:sldChg chg="mod modShow">
        <pc:chgData name="Bhakti Pandurang Kate" userId="S::923714217@sfsu.edu::659efbbc-228e-41d0-b3e2-870320c30539" providerId="AD" clId="Web-{87385C63-F867-B060-DA1E-AB88D3406CBB}" dt="2023-12-04T19:35:02.511" v="409"/>
        <pc:sldMkLst>
          <pc:docMk/>
          <pc:sldMk cId="1845951126" sldId="288"/>
        </pc:sldMkLst>
      </pc:sldChg>
      <pc:sldChg chg="mod ord modShow">
        <pc:chgData name="Bhakti Pandurang Kate" userId="S::923714217@sfsu.edu::659efbbc-228e-41d0-b3e2-870320c30539" providerId="AD" clId="Web-{87385C63-F867-B060-DA1E-AB88D3406CBB}" dt="2023-12-04T23:15:49.529" v="1149"/>
        <pc:sldMkLst>
          <pc:docMk/>
          <pc:sldMk cId="398837789" sldId="289"/>
        </pc:sldMkLst>
      </pc:sldChg>
      <pc:sldChg chg="mod ord modShow">
        <pc:chgData name="Bhakti Pandurang Kate" userId="S::923714217@sfsu.edu::659efbbc-228e-41d0-b3e2-870320c30539" providerId="AD" clId="Web-{87385C63-F867-B060-DA1E-AB88D3406CBB}" dt="2023-12-04T23:22:35.244" v="1200"/>
        <pc:sldMkLst>
          <pc:docMk/>
          <pc:sldMk cId="87345533" sldId="290"/>
        </pc:sldMkLst>
      </pc:sldChg>
      <pc:sldChg chg="delSp modSp mod ord modShow">
        <pc:chgData name="Bhakti Pandurang Kate" userId="S::923714217@sfsu.edu::659efbbc-228e-41d0-b3e2-870320c30539" providerId="AD" clId="Web-{87385C63-F867-B060-DA1E-AB88D3406CBB}" dt="2023-12-04T23:25:50.586" v="1230"/>
        <pc:sldMkLst>
          <pc:docMk/>
          <pc:sldMk cId="757097077" sldId="291"/>
        </pc:sldMkLst>
        <pc:spChg chg="mod">
          <ac:chgData name="Bhakti Pandurang Kate" userId="S::923714217@sfsu.edu::659efbbc-228e-41d0-b3e2-870320c30539" providerId="AD" clId="Web-{87385C63-F867-B060-DA1E-AB88D3406CBB}" dt="2023-12-04T21:11:31.433" v="1081"/>
          <ac:spMkLst>
            <pc:docMk/>
            <pc:sldMk cId="757097077" sldId="291"/>
            <ac:spMk id="2" creationId="{D6C0CA2C-1F5D-C51B-3BA7-A5CBCF575EC1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1:11:31.433" v="1081"/>
          <ac:spMkLst>
            <pc:docMk/>
            <pc:sldMk cId="757097077" sldId="291"/>
            <ac:spMk id="8" creationId="{EB0222B5-B739-82A9-5CCC-C5585AE12A69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1:11:31.433" v="1081"/>
          <ac:spMkLst>
            <pc:docMk/>
            <pc:sldMk cId="757097077" sldId="291"/>
            <ac:spMk id="10" creationId="{5BE23E75-E7E9-4D9F-6D25-5512363F8621}"/>
          </ac:spMkLst>
        </pc:spChg>
        <pc:picChg chg="mod ord">
          <ac:chgData name="Bhakti Pandurang Kate" userId="S::923714217@sfsu.edu::659efbbc-228e-41d0-b3e2-870320c30539" providerId="AD" clId="Web-{87385C63-F867-B060-DA1E-AB88D3406CBB}" dt="2023-12-04T21:11:31.433" v="1081"/>
          <ac:picMkLst>
            <pc:docMk/>
            <pc:sldMk cId="757097077" sldId="291"/>
            <ac:picMk id="4" creationId="{A754CD16-939E-BE8C-D460-FDB0082FA4A9}"/>
          </ac:picMkLst>
        </pc:picChg>
        <pc:cxnChg chg="del">
          <ac:chgData name="Bhakti Pandurang Kate" userId="S::923714217@sfsu.edu::659efbbc-228e-41d0-b3e2-870320c30539" providerId="AD" clId="Web-{87385C63-F867-B060-DA1E-AB88D3406CBB}" dt="2023-12-04T21:11:31.433" v="1081"/>
          <ac:cxnSpMkLst>
            <pc:docMk/>
            <pc:sldMk cId="757097077" sldId="291"/>
            <ac:cxnSpMk id="12" creationId="{61B115DB-65EB-3FC3-7284-CFDF4ADC60B6}"/>
          </ac:cxnSpMkLst>
        </pc:cxnChg>
      </pc:sldChg>
      <pc:sldChg chg="addSp modSp mod modShow">
        <pc:chgData name="Bhakti Pandurang Kate" userId="S::923714217@sfsu.edu::659efbbc-228e-41d0-b3e2-870320c30539" providerId="AD" clId="Web-{87385C63-F867-B060-DA1E-AB88D3406CBB}" dt="2023-12-04T19:10:37.987" v="183" actId="1076"/>
        <pc:sldMkLst>
          <pc:docMk/>
          <pc:sldMk cId="2551050358" sldId="292"/>
        </pc:sldMkLst>
        <pc:picChg chg="add mod">
          <ac:chgData name="Bhakti Pandurang Kate" userId="S::923714217@sfsu.edu::659efbbc-228e-41d0-b3e2-870320c30539" providerId="AD" clId="Web-{87385C63-F867-B060-DA1E-AB88D3406CBB}" dt="2023-12-04T19:10:37.987" v="183" actId="1076"/>
          <ac:picMkLst>
            <pc:docMk/>
            <pc:sldMk cId="2551050358" sldId="292"/>
            <ac:picMk id="4" creationId="{566510A2-148C-ED7E-DD33-EE7713A6A8C5}"/>
          </ac:picMkLst>
        </pc:picChg>
      </pc:sldChg>
      <pc:sldChg chg="mod ord modShow">
        <pc:chgData name="Bhakti Pandurang Kate" userId="S::923714217@sfsu.edu::659efbbc-228e-41d0-b3e2-870320c30539" providerId="AD" clId="Web-{87385C63-F867-B060-DA1E-AB88D3406CBB}" dt="2023-12-04T23:30:41.793" v="1309"/>
        <pc:sldMkLst>
          <pc:docMk/>
          <pc:sldMk cId="2409329607" sldId="293"/>
        </pc:sldMkLst>
      </pc:sldChg>
      <pc:sldChg chg="mod ord modShow">
        <pc:chgData name="Bhakti Pandurang Kate" userId="S::923714217@sfsu.edu::659efbbc-228e-41d0-b3e2-870320c30539" providerId="AD" clId="Web-{87385C63-F867-B060-DA1E-AB88D3406CBB}" dt="2023-12-04T23:34:32.887" v="1361"/>
        <pc:sldMkLst>
          <pc:docMk/>
          <pc:sldMk cId="1298444563" sldId="294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91"/>
        <pc:sldMkLst>
          <pc:docMk/>
          <pc:sldMk cId="4291542358" sldId="296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90"/>
        <pc:sldMkLst>
          <pc:docMk/>
          <pc:sldMk cId="365537917" sldId="297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89"/>
        <pc:sldMkLst>
          <pc:docMk/>
          <pc:sldMk cId="3714704979" sldId="298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88"/>
        <pc:sldMkLst>
          <pc:docMk/>
          <pc:sldMk cId="638431696" sldId="299"/>
        </pc:sldMkLst>
      </pc:sldChg>
      <pc:sldChg chg="ord">
        <pc:chgData name="Bhakti Pandurang Kate" userId="S::923714217@sfsu.edu::659efbbc-228e-41d0-b3e2-870320c30539" providerId="AD" clId="Web-{87385C63-F867-B060-DA1E-AB88D3406CBB}" dt="2023-12-04T23:07:50.153" v="1086"/>
        <pc:sldMkLst>
          <pc:docMk/>
          <pc:sldMk cId="1270597091" sldId="301"/>
        </pc:sldMkLst>
      </pc:sldChg>
      <pc:sldChg chg="ord">
        <pc:chgData name="Bhakti Pandurang Kate" userId="S::923714217@sfsu.edu::659efbbc-228e-41d0-b3e2-870320c30539" providerId="AD" clId="Web-{87385C63-F867-B060-DA1E-AB88D3406CBB}" dt="2023-12-04T23:06:30.742" v="1085"/>
        <pc:sldMkLst>
          <pc:docMk/>
          <pc:sldMk cId="1756083323" sldId="302"/>
        </pc:sldMkLst>
      </pc:sldChg>
      <pc:sldChg chg="ord">
        <pc:chgData name="Bhakti Pandurang Kate" userId="S::923714217@sfsu.edu::659efbbc-228e-41d0-b3e2-870320c30539" providerId="AD" clId="Web-{87385C63-F867-B060-DA1E-AB88D3406CBB}" dt="2023-12-04T23:06:30.742" v="1084"/>
        <pc:sldMkLst>
          <pc:docMk/>
          <pc:sldMk cId="3372325514" sldId="303"/>
        </pc:sldMkLst>
      </pc:sldChg>
      <pc:sldChg chg="ord">
        <pc:chgData name="Bhakti Pandurang Kate" userId="S::923714217@sfsu.edu::659efbbc-228e-41d0-b3e2-870320c30539" providerId="AD" clId="Web-{87385C63-F867-B060-DA1E-AB88D3406CBB}" dt="2023-12-04T23:06:30.726" v="1082"/>
        <pc:sldMkLst>
          <pc:docMk/>
          <pc:sldMk cId="3748695887" sldId="306"/>
        </pc:sldMkLst>
      </pc:sldChg>
      <pc:sldChg chg="ord">
        <pc:chgData name="Bhakti Pandurang Kate" userId="S::923714217@sfsu.edu::659efbbc-228e-41d0-b3e2-870320c30539" providerId="AD" clId="Web-{87385C63-F867-B060-DA1E-AB88D3406CBB}" dt="2023-12-04T23:06:30.742" v="1083"/>
        <pc:sldMkLst>
          <pc:docMk/>
          <pc:sldMk cId="2551544711" sldId="307"/>
        </pc:sldMkLst>
      </pc:sldChg>
      <pc:sldChg chg="addSp delSp modSp ord">
        <pc:chgData name="Bhakti Pandurang Kate" userId="S::923714217@sfsu.edu::659efbbc-228e-41d0-b3e2-870320c30539" providerId="AD" clId="Web-{87385C63-F867-B060-DA1E-AB88D3406CBB}" dt="2023-12-04T21:06:39.817" v="1040" actId="1076"/>
        <pc:sldMkLst>
          <pc:docMk/>
          <pc:sldMk cId="333539858" sldId="308"/>
        </pc:sldMkLst>
        <pc:spChg chg="del mod">
          <ac:chgData name="Bhakti Pandurang Kate" userId="S::923714217@sfsu.edu::659efbbc-228e-41d0-b3e2-870320c30539" providerId="AD" clId="Web-{87385C63-F867-B060-DA1E-AB88D3406CBB}" dt="2023-12-04T20:54:11.034" v="885"/>
          <ac:spMkLst>
            <pc:docMk/>
            <pc:sldMk cId="333539858" sldId="308"/>
            <ac:spMk id="2" creationId="{FBB42B51-A8F5-63B2-AB03-332627F4A995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1:06:31.238" v="1038" actId="14100"/>
          <ac:spMkLst>
            <pc:docMk/>
            <pc:sldMk cId="333539858" sldId="308"/>
            <ac:spMk id="4" creationId="{CD511A64-639F-19A1-8254-D01A00E06FF4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1:06:39.817" v="1040" actId="1076"/>
          <ac:spMkLst>
            <pc:docMk/>
            <pc:sldMk cId="333539858" sldId="308"/>
            <ac:spMk id="6" creationId="{1D793D1E-8CAE-F43F-378E-5F0E4F206428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0:54:20.112" v="888"/>
          <ac:spMkLst>
            <pc:docMk/>
            <pc:sldMk cId="333539858" sldId="308"/>
            <ac:spMk id="9" creationId="{E8EB4619-6FBF-90AE-C18D-DC14A3B95A37}"/>
          </ac:spMkLst>
        </pc:spChg>
        <pc:picChg chg="mod">
          <ac:chgData name="Bhakti Pandurang Kate" userId="S::923714217@sfsu.edu::659efbbc-228e-41d0-b3e2-870320c30539" providerId="AD" clId="Web-{87385C63-F867-B060-DA1E-AB88D3406CBB}" dt="2023-12-04T21:06:35.895" v="1039" actId="1076"/>
          <ac:picMkLst>
            <pc:docMk/>
            <pc:sldMk cId="333539858" sldId="308"/>
            <ac:picMk id="7" creationId="{AD6349C0-5751-E8AC-41CA-5A1B2284BC65}"/>
          </ac:picMkLst>
        </pc:picChg>
      </pc:sldChg>
      <pc:sldChg chg="ord">
        <pc:chgData name="Bhakti Pandurang Kate" userId="S::923714217@sfsu.edu::659efbbc-228e-41d0-b3e2-870320c30539" providerId="AD" clId="Web-{87385C63-F867-B060-DA1E-AB88D3406CBB}" dt="2023-12-04T23:07:50.153" v="1087"/>
        <pc:sldMkLst>
          <pc:docMk/>
          <pc:sldMk cId="2264927374" sldId="310"/>
        </pc:sldMkLst>
      </pc:sldChg>
      <pc:sldChg chg="mod modShow">
        <pc:chgData name="Bhakti Pandurang Kate" userId="S::923714217@sfsu.edu::659efbbc-228e-41d0-b3e2-870320c30539" providerId="AD" clId="Web-{87385C63-F867-B060-DA1E-AB88D3406CBB}" dt="2023-12-04T20:02:10.811" v="590"/>
        <pc:sldMkLst>
          <pc:docMk/>
          <pc:sldMk cId="4286643385" sldId="311"/>
        </pc:sldMkLst>
      </pc:sldChg>
      <pc:sldChg chg="addSp delSp modSp new mod setBg">
        <pc:chgData name="Bhakti Pandurang Kate" userId="S::923714217@sfsu.edu::659efbbc-228e-41d0-b3e2-870320c30539" providerId="AD" clId="Web-{87385C63-F867-B060-DA1E-AB88D3406CBB}" dt="2023-12-04T18:54:28.492" v="103"/>
        <pc:sldMkLst>
          <pc:docMk/>
          <pc:sldMk cId="1976702657" sldId="312"/>
        </pc:sldMkLst>
        <pc:spChg chg="del">
          <ac:chgData name="Bhakti Pandurang Kate" userId="S::923714217@sfsu.edu::659efbbc-228e-41d0-b3e2-870320c30539" providerId="AD" clId="Web-{87385C63-F867-B060-DA1E-AB88D3406CBB}" dt="2023-12-04T18:41:06.741" v="5"/>
          <ac:spMkLst>
            <pc:docMk/>
            <pc:sldMk cId="1976702657" sldId="312"/>
            <ac:spMk id="2" creationId="{C3954FCE-D141-6724-7B3B-30107106A005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8" creationId="{F3060C83-F051-4F0E-ABAD-AA0DFC48B218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10" creationId="{83C98ABE-055B-441F-B07E-44F97F083C39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12" creationId="{29FDB030-9B49-4CED-8CCD-4D99382388AC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14" creationId="{3783CA14-24A1-485C-8B30-D6A5D87987AD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16" creationId="{9A97C86A-04D6-40F7-AE84-31AB43E6A846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18" creationId="{FF9F2414-84E8-453E-B1F3-389FDE8192D9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1:25.836" v="8"/>
          <ac:spMkLst>
            <pc:docMk/>
            <pc:sldMk cId="1976702657" sldId="312"/>
            <ac:spMk id="20" creationId="{3ECA69A1-7536-43AC-85EF-C7106179F5ED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5:56.414" v="56"/>
          <ac:spMkLst>
            <pc:docMk/>
            <pc:sldMk cId="1976702657" sldId="312"/>
            <ac:spMk id="22" creationId="{42A4FC2C-047E-45A5-965D-8E1E3BF09BC6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8:45:56.414" v="56"/>
          <ac:spMkLst>
            <pc:docMk/>
            <pc:sldMk cId="1976702657" sldId="312"/>
            <ac:spMk id="27" creationId="{E9DCA5EA-C9F1-43F7-8CD9-E7D77919EBE7}"/>
          </ac:spMkLst>
        </pc:spChg>
        <pc:picChg chg="add del mod">
          <ac:chgData name="Bhakti Pandurang Kate" userId="S::923714217@sfsu.edu::659efbbc-228e-41d0-b3e2-870320c30539" providerId="AD" clId="Web-{87385C63-F867-B060-DA1E-AB88D3406CBB}" dt="2023-12-04T18:41:47.134" v="12"/>
          <ac:picMkLst>
            <pc:docMk/>
            <pc:sldMk cId="1976702657" sldId="312"/>
            <ac:picMk id="3" creationId="{D7214AEC-540B-DE90-1A98-4F66D4052E72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18:42:45.356" v="28"/>
          <ac:picMkLst>
            <pc:docMk/>
            <pc:sldMk cId="1976702657" sldId="312"/>
            <ac:picMk id="4" creationId="{92FED1C0-DB90-48E0-C77C-D7823AEFD7D6}"/>
          </ac:picMkLst>
        </pc:picChg>
        <pc:picChg chg="add mod modCrop">
          <ac:chgData name="Bhakti Pandurang Kate" userId="S::923714217@sfsu.edu::659efbbc-228e-41d0-b3e2-870320c30539" providerId="AD" clId="Web-{87385C63-F867-B060-DA1E-AB88D3406CBB}" dt="2023-12-04T18:45:56.414" v="56"/>
          <ac:picMkLst>
            <pc:docMk/>
            <pc:sldMk cId="1976702657" sldId="312"/>
            <ac:picMk id="5" creationId="{F4A59973-33AC-E86C-3851-C391DF3D7C63}"/>
          </ac:picMkLst>
        </pc:picChg>
        <pc:picChg chg="add mod modCrop">
          <ac:chgData name="Bhakti Pandurang Kate" userId="S::923714217@sfsu.edu::659efbbc-228e-41d0-b3e2-870320c30539" providerId="AD" clId="Web-{87385C63-F867-B060-DA1E-AB88D3406CBB}" dt="2023-12-04T18:54:28.492" v="103"/>
          <ac:picMkLst>
            <pc:docMk/>
            <pc:sldMk cId="1976702657" sldId="312"/>
            <ac:picMk id="6" creationId="{7C586123-168B-422C-7C55-1C9CB73004FF}"/>
          </ac:picMkLst>
        </pc:picChg>
      </pc:sldChg>
      <pc:sldChg chg="addSp delSp modSp new mod setBg">
        <pc:chgData name="Bhakti Pandurang Kate" userId="S::923714217@sfsu.edu::659efbbc-228e-41d0-b3e2-870320c30539" providerId="AD" clId="Web-{87385C63-F867-B060-DA1E-AB88D3406CBB}" dt="2023-12-04T19:06:00.158" v="169" actId="20577"/>
        <pc:sldMkLst>
          <pc:docMk/>
          <pc:sldMk cId="2964751625" sldId="313"/>
        </pc:sldMkLst>
        <pc:spChg chg="del">
          <ac:chgData name="Bhakti Pandurang Kate" userId="S::923714217@sfsu.edu::659efbbc-228e-41d0-b3e2-870320c30539" providerId="AD" clId="Web-{87385C63-F867-B060-DA1E-AB88D3406CBB}" dt="2023-12-04T18:50:33.915" v="58"/>
          <ac:spMkLst>
            <pc:docMk/>
            <pc:sldMk cId="2964751625" sldId="313"/>
            <ac:spMk id="2" creationId="{701D049E-9ACA-0A34-0BF9-D42AC071FFBF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19:06:00.158" v="169" actId="20577"/>
          <ac:spMkLst>
            <pc:docMk/>
            <pc:sldMk cId="2964751625" sldId="313"/>
            <ac:spMk id="4" creationId="{CAB8D455-3B4D-9ED1-E385-77D2AB6A7B40}"/>
          </ac:spMkLst>
        </pc:spChg>
        <pc:grpChg chg="add del">
          <ac:chgData name="Bhakti Pandurang Kate" userId="S::923714217@sfsu.edu::659efbbc-228e-41d0-b3e2-870320c30539" providerId="AD" clId="Web-{87385C63-F867-B060-DA1E-AB88D3406CBB}" dt="2023-12-04T18:51:08.370" v="61"/>
          <ac:grpSpMkLst>
            <pc:docMk/>
            <pc:sldMk cId="2964751625" sldId="313"/>
            <ac:grpSpMk id="8" creationId="{63737881-458F-40AD-B72B-B57D267DC423}"/>
          </ac:grpSpMkLst>
        </pc:grpChg>
        <pc:picChg chg="add mod modCrop">
          <ac:chgData name="Bhakti Pandurang Kate" userId="S::923714217@sfsu.edu::659efbbc-228e-41d0-b3e2-870320c30539" providerId="AD" clId="Web-{87385C63-F867-B060-DA1E-AB88D3406CBB}" dt="2023-12-04T18:52:10.124" v="72"/>
          <ac:picMkLst>
            <pc:docMk/>
            <pc:sldMk cId="2964751625" sldId="313"/>
            <ac:picMk id="3" creationId="{07EEBD51-0015-786B-8029-D61D02D5E22C}"/>
          </ac:picMkLst>
        </pc:picChg>
      </pc:sldChg>
      <pc:sldChg chg="addSp delSp modSp new mod ord setBg">
        <pc:chgData name="Bhakti Pandurang Kate" userId="S::923714217@sfsu.edu::659efbbc-228e-41d0-b3e2-870320c30539" providerId="AD" clId="Web-{87385C63-F867-B060-DA1E-AB88D3406CBB}" dt="2023-12-04T19:20:27.959" v="261"/>
        <pc:sldMkLst>
          <pc:docMk/>
          <pc:sldMk cId="350280377" sldId="314"/>
        </pc:sldMkLst>
        <pc:spChg chg="del">
          <ac:chgData name="Bhakti Pandurang Kate" userId="S::923714217@sfsu.edu::659efbbc-228e-41d0-b3e2-870320c30539" providerId="AD" clId="Web-{87385C63-F867-B060-DA1E-AB88D3406CBB}" dt="2023-12-04T19:03:21.273" v="129"/>
          <ac:spMkLst>
            <pc:docMk/>
            <pc:sldMk cId="350280377" sldId="314"/>
            <ac:spMk id="2" creationId="{25B12BE1-01D7-C6B1-ACEE-B631565B81BE}"/>
          </ac:spMkLst>
        </pc:spChg>
        <pc:spChg chg="del">
          <ac:chgData name="Bhakti Pandurang Kate" userId="S::923714217@sfsu.edu::659efbbc-228e-41d0-b3e2-870320c30539" providerId="AD" clId="Web-{87385C63-F867-B060-DA1E-AB88D3406CBB}" dt="2023-12-04T18:58:00.614" v="116"/>
          <ac:spMkLst>
            <pc:docMk/>
            <pc:sldMk cId="350280377" sldId="314"/>
            <ac:spMk id="3" creationId="{6CE49E7D-3E47-F179-C47E-45C667FA403C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19:19:20.362" v="255" actId="20577"/>
          <ac:spMkLst>
            <pc:docMk/>
            <pc:sldMk cId="350280377" sldId="314"/>
            <ac:spMk id="7" creationId="{199C8DBE-2BC9-1671-229E-68D12146E877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19:18:36.546" v="252" actId="1076"/>
          <ac:spMkLst>
            <pc:docMk/>
            <pc:sldMk cId="350280377" sldId="314"/>
            <ac:spMk id="9" creationId="{EF6B3683-2E1F-5BE4-2A81-1C7AFF3C909D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05:04.092" v="163"/>
          <ac:spMkLst>
            <pc:docMk/>
            <pc:sldMk cId="350280377" sldId="314"/>
            <ac:spMk id="14" creationId="{2EB492CD-616E-47F8-933B-5E2D952A0593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05:04.092" v="163"/>
          <ac:spMkLst>
            <pc:docMk/>
            <pc:sldMk cId="350280377" sldId="314"/>
            <ac:spMk id="16" creationId="{59383CF9-23B5-4335-9B21-1791C4CF1C75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05:04.092" v="163"/>
          <ac:spMkLst>
            <pc:docMk/>
            <pc:sldMk cId="350280377" sldId="314"/>
            <ac:spMk id="18" creationId="{0007FE00-9498-4706-B255-6437B0252C02}"/>
          </ac:spMkLst>
        </pc:spChg>
        <pc:picChg chg="add del mod modCrop">
          <ac:chgData name="Bhakti Pandurang Kate" userId="S::923714217@sfsu.edu::659efbbc-228e-41d0-b3e2-870320c30539" providerId="AD" clId="Web-{87385C63-F867-B060-DA1E-AB88D3406CBB}" dt="2023-12-04T19:02:43.443" v="122"/>
          <ac:picMkLst>
            <pc:docMk/>
            <pc:sldMk cId="350280377" sldId="314"/>
            <ac:picMk id="4" creationId="{7CED29AF-68DC-6B6A-081E-3FE99227AC22}"/>
          </ac:picMkLst>
        </pc:picChg>
        <pc:picChg chg="add mod ord">
          <ac:chgData name="Bhakti Pandurang Kate" userId="S::923714217@sfsu.edu::659efbbc-228e-41d0-b3e2-870320c30539" providerId="AD" clId="Web-{87385C63-F867-B060-DA1E-AB88D3406CBB}" dt="2023-12-04T19:05:32.812" v="166" actId="14100"/>
          <ac:picMkLst>
            <pc:docMk/>
            <pc:sldMk cId="350280377" sldId="314"/>
            <ac:picMk id="5" creationId="{D0E72D82-9C37-27D5-40F1-EDBBE57ED252}"/>
          </ac:picMkLst>
        </pc:picChg>
        <pc:cxnChg chg="add mod">
          <ac:chgData name="Bhakti Pandurang Kate" userId="S::923714217@sfsu.edu::659efbbc-228e-41d0-b3e2-870320c30539" providerId="AD" clId="Web-{87385C63-F867-B060-DA1E-AB88D3406CBB}" dt="2023-12-04T19:20:27.959" v="261"/>
          <ac:cxnSpMkLst>
            <pc:docMk/>
            <pc:sldMk cId="350280377" sldId="314"/>
            <ac:cxnSpMk id="10" creationId="{3A114E07-ACD9-8C67-68BA-2109B9D4B034}"/>
          </ac:cxnSpMkLst>
        </pc:cxnChg>
      </pc:sldChg>
      <pc:sldChg chg="addSp delSp modSp add del replId">
        <pc:chgData name="Bhakti Pandurang Kate" userId="S::923714217@sfsu.edu::659efbbc-228e-41d0-b3e2-870320c30539" providerId="AD" clId="Web-{87385C63-F867-B060-DA1E-AB88D3406CBB}" dt="2023-12-04T19:18:00.029" v="246"/>
        <pc:sldMkLst>
          <pc:docMk/>
          <pc:sldMk cId="3752968978" sldId="315"/>
        </pc:sldMkLst>
        <pc:spChg chg="add mod">
          <ac:chgData name="Bhakti Pandurang Kate" userId="S::923714217@sfsu.edu::659efbbc-228e-41d0-b3e2-870320c30539" providerId="AD" clId="Web-{87385C63-F867-B060-DA1E-AB88D3406CBB}" dt="2023-12-04T19:16:18.663" v="243" actId="1076"/>
          <ac:spMkLst>
            <pc:docMk/>
            <pc:sldMk cId="3752968978" sldId="315"/>
            <ac:spMk id="3" creationId="{6A0EC05A-C7F2-569B-5B6B-0456967D53FA}"/>
          </ac:spMkLst>
        </pc:spChg>
        <pc:spChg chg="mod">
          <ac:chgData name="Bhakti Pandurang Kate" userId="S::923714217@sfsu.edu::659efbbc-228e-41d0-b3e2-870320c30539" providerId="AD" clId="Web-{87385C63-F867-B060-DA1E-AB88D3406CBB}" dt="2023-12-04T19:12:07.414" v="204" actId="20577"/>
          <ac:spMkLst>
            <pc:docMk/>
            <pc:sldMk cId="3752968978" sldId="315"/>
            <ac:spMk id="7" creationId="{199C8DBE-2BC9-1671-229E-68D12146E877}"/>
          </ac:spMkLst>
        </pc:spChg>
        <pc:spChg chg="del mod">
          <ac:chgData name="Bhakti Pandurang Kate" userId="S::923714217@sfsu.edu::659efbbc-228e-41d0-b3e2-870320c30539" providerId="AD" clId="Web-{87385C63-F867-B060-DA1E-AB88D3406CBB}" dt="2023-12-04T19:17:33.637" v="245"/>
          <ac:spMkLst>
            <pc:docMk/>
            <pc:sldMk cId="3752968978" sldId="315"/>
            <ac:spMk id="9" creationId="{EF6B3683-2E1F-5BE4-2A81-1C7AFF3C909D}"/>
          </ac:spMkLst>
        </pc:spChg>
        <pc:graphicFrameChg chg="add">
          <ac:chgData name="Bhakti Pandurang Kate" userId="S::923714217@sfsu.edu::659efbbc-228e-41d0-b3e2-870320c30539" providerId="AD" clId="Web-{87385C63-F867-B060-DA1E-AB88D3406CBB}" dt="2023-12-04T19:17:33.637" v="245"/>
          <ac:graphicFrameMkLst>
            <pc:docMk/>
            <pc:sldMk cId="3752968978" sldId="315"/>
            <ac:graphicFrameMk id="11" creationId="{27E27802-3011-271F-C95C-D89B288974C6}"/>
          </ac:graphicFrameMkLst>
        </pc:graphicFrameChg>
        <pc:picChg chg="add mod">
          <ac:chgData name="Bhakti Pandurang Kate" userId="S::923714217@sfsu.edu::659efbbc-228e-41d0-b3e2-870320c30539" providerId="AD" clId="Web-{87385C63-F867-B060-DA1E-AB88D3406CBB}" dt="2023-12-04T19:12:34.494" v="210" actId="1076"/>
          <ac:picMkLst>
            <pc:docMk/>
            <pc:sldMk cId="3752968978" sldId="315"/>
            <ac:picMk id="2" creationId="{8DC2438D-3F3B-F8CB-5DA8-7133F081DC45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19:12:12.789" v="205"/>
          <ac:picMkLst>
            <pc:docMk/>
            <pc:sldMk cId="3752968978" sldId="315"/>
            <ac:picMk id="5" creationId="{D0E72D82-9C37-27D5-40F1-EDBBE57ED252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19:24:49.287" v="296" actId="1076"/>
        <pc:sldMkLst>
          <pc:docMk/>
          <pc:sldMk cId="2237948175" sldId="316"/>
        </pc:sldMkLst>
        <pc:spChg chg="mod">
          <ac:chgData name="Bhakti Pandurang Kate" userId="S::923714217@sfsu.edu::659efbbc-228e-41d0-b3e2-870320c30539" providerId="AD" clId="Web-{87385C63-F867-B060-DA1E-AB88D3406CBB}" dt="2023-12-04T19:24:49.287" v="296" actId="1076"/>
          <ac:spMkLst>
            <pc:docMk/>
            <pc:sldMk cId="2237948175" sldId="316"/>
            <ac:spMk id="7" creationId="{199C8DBE-2BC9-1671-229E-68D12146E877}"/>
          </ac:spMkLst>
        </pc:spChg>
        <pc:cxnChg chg="add del">
          <ac:chgData name="Bhakti Pandurang Kate" userId="S::923714217@sfsu.edu::659efbbc-228e-41d0-b3e2-870320c30539" providerId="AD" clId="Web-{87385C63-F867-B060-DA1E-AB88D3406CBB}" dt="2023-12-04T19:20:56.336" v="264"/>
          <ac:cxnSpMkLst>
            <pc:docMk/>
            <pc:sldMk cId="2237948175" sldId="316"/>
            <ac:cxnSpMk id="5" creationId="{8D5063F3-6D3A-5625-000C-B24CD6454BD2}"/>
          </ac:cxnSpMkLst>
        </pc:cxnChg>
        <pc:cxnChg chg="add">
          <ac:chgData name="Bhakti Pandurang Kate" userId="S::923714217@sfsu.edu::659efbbc-228e-41d0-b3e2-870320c30539" providerId="AD" clId="Web-{87385C63-F867-B060-DA1E-AB88D3406CBB}" dt="2023-12-04T19:21:15.447" v="267"/>
          <ac:cxnSpMkLst>
            <pc:docMk/>
            <pc:sldMk cId="2237948175" sldId="316"/>
            <ac:cxnSpMk id="8" creationId="{23D20E63-462A-415E-36FC-F237E038664A}"/>
          </ac:cxnSpMkLst>
        </pc:cxn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19:43:34.167" v="489" actId="1076"/>
        <pc:sldMkLst>
          <pc:docMk/>
          <pc:sldMk cId="229971569" sldId="317"/>
        </pc:sldMkLst>
        <pc:spChg chg="mod">
          <ac:chgData name="Bhakti Pandurang Kate" userId="S::923714217@sfsu.edu::659efbbc-228e-41d0-b3e2-870320c30539" providerId="AD" clId="Web-{87385C63-F867-B060-DA1E-AB88D3406CBB}" dt="2023-12-04T19:32:08.454" v="383" actId="20577"/>
          <ac:spMkLst>
            <pc:docMk/>
            <pc:sldMk cId="229971569" sldId="317"/>
            <ac:spMk id="7" creationId="{199C8DBE-2BC9-1671-229E-68D12146E877}"/>
          </ac:spMkLst>
        </pc:spChg>
        <pc:spChg chg="mod">
          <ac:chgData name="Bhakti Pandurang Kate" userId="S::923714217@sfsu.edu::659efbbc-228e-41d0-b3e2-870320c30539" providerId="AD" clId="Web-{87385C63-F867-B060-DA1E-AB88D3406CBB}" dt="2023-12-04T19:33:50.788" v="405" actId="14100"/>
          <ac:spMkLst>
            <pc:docMk/>
            <pc:sldMk cId="229971569" sldId="317"/>
            <ac:spMk id="9" creationId="{EF6B3683-2E1F-5BE4-2A81-1C7AFF3C909D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19:43:34.167" v="489" actId="1076"/>
          <ac:picMkLst>
            <pc:docMk/>
            <pc:sldMk cId="229971569" sldId="317"/>
            <ac:picMk id="3" creationId="{A09D244B-83AD-5DDA-50B1-065C43EE25C0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19:31:49.719" v="369"/>
          <ac:picMkLst>
            <pc:docMk/>
            <pc:sldMk cId="229971569" sldId="317"/>
            <ac:picMk id="5" creationId="{D0E72D82-9C37-27D5-40F1-EDBBE57ED252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19:52:52.028" v="544"/>
        <pc:sldMkLst>
          <pc:docMk/>
          <pc:sldMk cId="4128799902" sldId="318"/>
        </pc:sldMkLst>
        <pc:spChg chg="del mod">
          <ac:chgData name="Bhakti Pandurang Kate" userId="S::923714217@sfsu.edu::659efbbc-228e-41d0-b3e2-870320c30539" providerId="AD" clId="Web-{87385C63-F867-B060-DA1E-AB88D3406CBB}" dt="2023-12-04T19:52:52.028" v="544"/>
          <ac:spMkLst>
            <pc:docMk/>
            <pc:sldMk cId="4128799902" sldId="318"/>
            <ac:spMk id="7" creationId="{199C8DBE-2BC9-1671-229E-68D12146E877}"/>
          </ac:spMkLst>
        </pc:spChg>
        <pc:spChg chg="mod">
          <ac:chgData name="Bhakti Pandurang Kate" userId="S::923714217@sfsu.edu::659efbbc-228e-41d0-b3e2-870320c30539" providerId="AD" clId="Web-{87385C63-F867-B060-DA1E-AB88D3406CBB}" dt="2023-12-04T19:42:55.446" v="482" actId="20577"/>
          <ac:spMkLst>
            <pc:docMk/>
            <pc:sldMk cId="4128799902" sldId="318"/>
            <ac:spMk id="9" creationId="{EF6B3683-2E1F-5BE4-2A81-1C7AFF3C909D}"/>
          </ac:spMkLst>
        </pc:spChg>
        <pc:picChg chg="add mod ord">
          <ac:chgData name="Bhakti Pandurang Kate" userId="S::923714217@sfsu.edu::659efbbc-228e-41d0-b3e2-870320c30539" providerId="AD" clId="Web-{87385C63-F867-B060-DA1E-AB88D3406CBB}" dt="2023-12-04T19:43:16.681" v="486" actId="1076"/>
          <ac:picMkLst>
            <pc:docMk/>
            <pc:sldMk cId="4128799902" sldId="318"/>
            <ac:picMk id="2" creationId="{24873906-78EC-F968-379F-B50F17AC372F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19:37:16.754" v="435"/>
          <ac:picMkLst>
            <pc:docMk/>
            <pc:sldMk cId="4128799902" sldId="318"/>
            <ac:picMk id="3" creationId="{A09D244B-83AD-5DDA-50B1-065C43EE25C0}"/>
          </ac:picMkLst>
        </pc:picChg>
      </pc:sldChg>
      <pc:sldChg chg="addSp delSp modSp new mod setBg">
        <pc:chgData name="Bhakti Pandurang Kate" userId="S::923714217@sfsu.edu::659efbbc-228e-41d0-b3e2-870320c30539" providerId="AD" clId="Web-{87385C63-F867-B060-DA1E-AB88D3406CBB}" dt="2023-12-04T20:00:34.649" v="585" actId="1076"/>
        <pc:sldMkLst>
          <pc:docMk/>
          <pc:sldMk cId="3415678227" sldId="319"/>
        </pc:sldMkLst>
        <pc:spChg chg="del">
          <ac:chgData name="Bhakti Pandurang Kate" userId="S::923714217@sfsu.edu::659efbbc-228e-41d0-b3e2-870320c30539" providerId="AD" clId="Web-{87385C63-F867-B060-DA1E-AB88D3406CBB}" dt="2023-12-04T19:48:31.372" v="502"/>
          <ac:spMkLst>
            <pc:docMk/>
            <pc:sldMk cId="3415678227" sldId="319"/>
            <ac:spMk id="2" creationId="{6E81F3E1-C7F8-9003-D18F-BD3FA4BC0FA8}"/>
          </ac:spMkLst>
        </pc:spChg>
        <pc:spChg chg="del">
          <ac:chgData name="Bhakti Pandurang Kate" userId="S::923714217@sfsu.edu::659efbbc-228e-41d0-b3e2-870320c30539" providerId="AD" clId="Web-{87385C63-F867-B060-DA1E-AB88D3406CBB}" dt="2023-12-04T19:47:13.305" v="492"/>
          <ac:spMkLst>
            <pc:docMk/>
            <pc:sldMk cId="3415678227" sldId="319"/>
            <ac:spMk id="3" creationId="{17E7B31C-B6CA-5139-8413-8051D5E0BCF4}"/>
          </ac:spMkLst>
        </pc:spChg>
        <pc:spChg chg="add mod ord">
          <ac:chgData name="Bhakti Pandurang Kate" userId="S::923714217@sfsu.edu::659efbbc-228e-41d0-b3e2-870320c30539" providerId="AD" clId="Web-{87385C63-F867-B060-DA1E-AB88D3406CBB}" dt="2023-12-04T20:00:34.649" v="585" actId="1076"/>
          <ac:spMkLst>
            <pc:docMk/>
            <pc:sldMk cId="3415678227" sldId="319"/>
            <ac:spMk id="6" creationId="{F5191531-5ADE-5664-46AC-8DA513A0B19A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27.789" v="530"/>
          <ac:spMkLst>
            <pc:docMk/>
            <pc:sldMk cId="3415678227" sldId="319"/>
            <ac:spMk id="14" creationId="{37C89E4B-3C9F-44B9-8B86-D9E3D112D8EC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10.069" v="526"/>
          <ac:spMkLst>
            <pc:docMk/>
            <pc:sldMk cId="3415678227" sldId="319"/>
            <ac:spMk id="20" creationId="{53F29798-D584-4792-9B62-3F5F5C36D619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24.570" v="528"/>
          <ac:spMkLst>
            <pc:docMk/>
            <pc:sldMk cId="3415678227" sldId="319"/>
            <ac:spMk id="22" creationId="{0671A8AE-40A1-4631-A6B8-581AFF065482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24.570" v="528"/>
          <ac:spMkLst>
            <pc:docMk/>
            <pc:sldMk cId="3415678227" sldId="319"/>
            <ac:spMk id="23" creationId="{AB58EF07-17C2-48CF-ABB0-EEF1F17CB8F0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24.570" v="528"/>
          <ac:spMkLst>
            <pc:docMk/>
            <pc:sldMk cId="3415678227" sldId="319"/>
            <ac:spMk id="24" creationId="{AF2F604E-43BE-4DC3-B983-E071523364F8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19:51:24.570" v="528"/>
          <ac:spMkLst>
            <pc:docMk/>
            <pc:sldMk cId="3415678227" sldId="319"/>
            <ac:spMk id="25" creationId="{08C9B587-E65E-4B52-B37C-ABEBB6E87928}"/>
          </ac:spMkLst>
        </pc:spChg>
        <pc:picChg chg="add del mod">
          <ac:chgData name="Bhakti Pandurang Kate" userId="S::923714217@sfsu.edu::659efbbc-228e-41d0-b3e2-870320c30539" providerId="AD" clId="Web-{87385C63-F867-B060-DA1E-AB88D3406CBB}" dt="2023-12-04T19:50:07.956" v="515"/>
          <ac:picMkLst>
            <pc:docMk/>
            <pc:sldMk cId="3415678227" sldId="319"/>
            <ac:picMk id="4" creationId="{75312F10-26BE-D89C-666F-B2764EDEAA29}"/>
          </ac:picMkLst>
        </pc:picChg>
        <pc:picChg chg="add mod modCrop">
          <ac:chgData name="Bhakti Pandurang Kate" userId="S::923714217@sfsu.edu::659efbbc-228e-41d0-b3e2-870320c30539" providerId="AD" clId="Web-{87385C63-F867-B060-DA1E-AB88D3406CBB}" dt="2023-12-04T19:51:27.789" v="530"/>
          <ac:picMkLst>
            <pc:docMk/>
            <pc:sldMk cId="3415678227" sldId="319"/>
            <ac:picMk id="9" creationId="{B7A1409D-144F-2493-5CCE-F3B36AF960AA}"/>
          </ac:picMkLst>
        </pc:picChg>
        <pc:cxnChg chg="add del">
          <ac:chgData name="Bhakti Pandurang Kate" userId="S::923714217@sfsu.edu::659efbbc-228e-41d0-b3e2-870320c30539" providerId="AD" clId="Web-{87385C63-F867-B060-DA1E-AB88D3406CBB}" dt="2023-12-04T19:50:38.676" v="522"/>
          <ac:cxnSpMkLst>
            <pc:docMk/>
            <pc:sldMk cId="3415678227" sldId="319"/>
            <ac:cxnSpMk id="8" creationId="{ECC6235F-4B74-BE75-4D73-80411B15B100}"/>
          </ac:cxnSpMkLst>
        </pc:cxnChg>
        <pc:cxnChg chg="add del">
          <ac:chgData name="Bhakti Pandurang Kate" userId="S::923714217@sfsu.edu::659efbbc-228e-41d0-b3e2-870320c30539" providerId="AD" clId="Web-{87385C63-F867-B060-DA1E-AB88D3406CBB}" dt="2023-12-04T19:51:27.789" v="530"/>
          <ac:cxnSpMkLst>
            <pc:docMk/>
            <pc:sldMk cId="3415678227" sldId="319"/>
            <ac:cxnSpMk id="16" creationId="{AA2EAA10-076F-46BD-8F0F-B9A2FB77A85C}"/>
          </ac:cxnSpMkLst>
        </pc:cxnChg>
        <pc:cxnChg chg="add del">
          <ac:chgData name="Bhakti Pandurang Kate" userId="S::923714217@sfsu.edu::659efbbc-228e-41d0-b3e2-870320c30539" providerId="AD" clId="Web-{87385C63-F867-B060-DA1E-AB88D3406CBB}" dt="2023-12-04T19:51:27.789" v="530"/>
          <ac:cxnSpMkLst>
            <pc:docMk/>
            <pc:sldMk cId="3415678227" sldId="319"/>
            <ac:cxnSpMk id="18" creationId="{D891E407-403B-4764-86C9-33A56D3BCAA3}"/>
          </ac:cxnSpMkLst>
        </pc:cxn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0:00:52.603" v="587"/>
        <pc:sldMkLst>
          <pc:docMk/>
          <pc:sldMk cId="834576531" sldId="320"/>
        </pc:sldMkLst>
        <pc:spChg chg="add del mod">
          <ac:chgData name="Bhakti Pandurang Kate" userId="S::923714217@sfsu.edu::659efbbc-228e-41d0-b3e2-870320c30539" providerId="AD" clId="Web-{87385C63-F867-B060-DA1E-AB88D3406CBB}" dt="2023-12-04T19:52:59.685" v="549"/>
          <ac:spMkLst>
            <pc:docMk/>
            <pc:sldMk cId="834576531" sldId="320"/>
            <ac:spMk id="2" creationId="{05BFBCFB-2CF9-7839-10AD-F716CC1B5E2E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0:00:43.712" v="586" actId="1076"/>
          <ac:spMkLst>
            <pc:docMk/>
            <pc:sldMk cId="834576531" sldId="320"/>
            <ac:spMk id="6" creationId="{F5191531-5ADE-5664-46AC-8DA513A0B19A}"/>
          </ac:spMkLst>
        </pc:spChg>
        <pc:picChg chg="add mod ord">
          <ac:chgData name="Bhakti Pandurang Kate" userId="S::923714217@sfsu.edu::659efbbc-228e-41d0-b3e2-870320c30539" providerId="AD" clId="Web-{87385C63-F867-B060-DA1E-AB88D3406CBB}" dt="2023-12-04T20:00:52.603" v="587"/>
          <ac:picMkLst>
            <pc:docMk/>
            <pc:sldMk cId="834576531" sldId="320"/>
            <ac:picMk id="3" creationId="{F841957F-9AD9-25A3-7FED-A5636C3FF5DB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19:53:53.141" v="552"/>
          <ac:picMkLst>
            <pc:docMk/>
            <pc:sldMk cId="834576531" sldId="320"/>
            <ac:picMk id="9" creationId="{B7A1409D-144F-2493-5CCE-F3B36AF960AA}"/>
          </ac:picMkLst>
        </pc:pic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0:00:59.979" v="588" actId="1076"/>
        <pc:sldMkLst>
          <pc:docMk/>
          <pc:sldMk cId="973742184" sldId="321"/>
        </pc:sldMkLst>
        <pc:spChg chg="mod">
          <ac:chgData name="Bhakti Pandurang Kate" userId="S::923714217@sfsu.edu::659efbbc-228e-41d0-b3e2-870320c30539" providerId="AD" clId="Web-{87385C63-F867-B060-DA1E-AB88D3406CBB}" dt="2023-12-04T20:00:59.979" v="588" actId="1076"/>
          <ac:spMkLst>
            <pc:docMk/>
            <pc:sldMk cId="973742184" sldId="321"/>
            <ac:spMk id="6" creationId="{F5191531-5ADE-5664-46AC-8DA513A0B19A}"/>
          </ac:spMkLst>
        </pc:spChg>
        <pc:picChg chg="add del mod">
          <ac:chgData name="Bhakti Pandurang Kate" userId="S::923714217@sfsu.edu::659efbbc-228e-41d0-b3e2-870320c30539" providerId="AD" clId="Web-{87385C63-F867-B060-DA1E-AB88D3406CBB}" dt="2023-12-04T19:56:30.260" v="569"/>
          <ac:picMkLst>
            <pc:docMk/>
            <pc:sldMk cId="973742184" sldId="321"/>
            <ac:picMk id="2" creationId="{4042BA42-BA8D-661A-50FF-321CC353B210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19:56:25.634" v="567"/>
          <ac:picMkLst>
            <pc:docMk/>
            <pc:sldMk cId="973742184" sldId="321"/>
            <ac:picMk id="3" creationId="{F841957F-9AD9-25A3-7FED-A5636C3FF5DB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19:56:46.120" v="573"/>
          <ac:picMkLst>
            <pc:docMk/>
            <pc:sldMk cId="973742184" sldId="321"/>
            <ac:picMk id="4" creationId="{B798B4F9-FBE5-FF36-9A65-698787D2072D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19:58:56.784" v="576"/>
          <ac:picMkLst>
            <pc:docMk/>
            <pc:sldMk cId="973742184" sldId="321"/>
            <ac:picMk id="5" creationId="{872DB71E-41F4-85A6-342D-5B3192345492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19:59:48.756" v="584"/>
          <ac:picMkLst>
            <pc:docMk/>
            <pc:sldMk cId="973742184" sldId="321"/>
            <ac:picMk id="7" creationId="{53A335D9-C996-DD48-9FB9-EF7A401BF8B6}"/>
          </ac:picMkLst>
        </pc:picChg>
      </pc:sldChg>
      <pc:sldChg chg="addSp delSp modSp new">
        <pc:chgData name="Bhakti Pandurang Kate" userId="S::923714217@sfsu.edu::659efbbc-228e-41d0-b3e2-870320c30539" providerId="AD" clId="Web-{87385C63-F867-B060-DA1E-AB88D3406CBB}" dt="2023-12-04T20:10:33.232" v="691" actId="20577"/>
        <pc:sldMkLst>
          <pc:docMk/>
          <pc:sldMk cId="473118650" sldId="322"/>
        </pc:sldMkLst>
        <pc:spChg chg="del">
          <ac:chgData name="Bhakti Pandurang Kate" userId="S::923714217@sfsu.edu::659efbbc-228e-41d0-b3e2-870320c30539" providerId="AD" clId="Web-{87385C63-F867-B060-DA1E-AB88D3406CBB}" dt="2023-12-04T20:02:39.516" v="595"/>
          <ac:spMkLst>
            <pc:docMk/>
            <pc:sldMk cId="473118650" sldId="322"/>
            <ac:spMk id="2" creationId="{52C80B56-ABCE-90C5-4915-CAEB5CCA7306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0:02:30.547" v="592"/>
          <ac:spMkLst>
            <pc:docMk/>
            <pc:sldMk cId="473118650" sldId="322"/>
            <ac:spMk id="3" creationId="{1321C87A-E343-18F1-6DD9-83D6EBDD93C1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0:07:22.876" v="656" actId="20577"/>
          <ac:spMkLst>
            <pc:docMk/>
            <pc:sldMk cId="473118650" sldId="322"/>
            <ac:spMk id="9" creationId="{1E5345B4-0FAC-BB5B-F110-49B119D3E5D2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0:09:59.120" v="674" actId="20577"/>
          <ac:spMkLst>
            <pc:docMk/>
            <pc:sldMk cId="473118650" sldId="322"/>
            <ac:spMk id="11" creationId="{7160497C-E497-49F6-A11D-EE3120B9F703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0:10:33.232" v="691" actId="20577"/>
          <ac:spMkLst>
            <pc:docMk/>
            <pc:sldMk cId="473118650" sldId="322"/>
            <ac:spMk id="12" creationId="{4E880B10-504F-FE3B-A3C5-8CA31B695F21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0:02:47.907" v="597" actId="14100"/>
          <ac:picMkLst>
            <pc:docMk/>
            <pc:sldMk cId="473118650" sldId="322"/>
            <ac:picMk id="5" creationId="{12A8302C-0CAD-5BD6-5D46-59F141D49BC8}"/>
          </ac:picMkLst>
        </pc:picChg>
        <pc:picChg chg="add mod modCrop">
          <ac:chgData name="Bhakti Pandurang Kate" userId="S::923714217@sfsu.edu::659efbbc-228e-41d0-b3e2-870320c30539" providerId="AD" clId="Web-{87385C63-F867-B060-DA1E-AB88D3406CBB}" dt="2023-12-04T20:05:10.384" v="620" actId="14100"/>
          <ac:picMkLst>
            <pc:docMk/>
            <pc:sldMk cId="473118650" sldId="322"/>
            <ac:picMk id="7" creationId="{DF26180C-3103-8398-880A-235D384F58A1}"/>
          </ac:picMkLst>
        </pc:picChg>
        <pc:cxnChg chg="add mod">
          <ac:chgData name="Bhakti Pandurang Kate" userId="S::923714217@sfsu.edu::659efbbc-228e-41d0-b3e2-870320c30539" providerId="AD" clId="Web-{87385C63-F867-B060-DA1E-AB88D3406CBB}" dt="2023-12-04T20:08:45.585" v="663"/>
          <ac:cxnSpMkLst>
            <pc:docMk/>
            <pc:sldMk cId="473118650" sldId="322"/>
            <ac:cxnSpMk id="10" creationId="{B0E89642-84B5-8F55-47C2-81E1EABF669A}"/>
          </ac:cxnSpMkLst>
        </pc:cxn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0:41:12.547" v="714" actId="1076"/>
        <pc:sldMkLst>
          <pc:docMk/>
          <pc:sldMk cId="3753770449" sldId="323"/>
        </pc:sldMkLst>
        <pc:spChg chg="mod">
          <ac:chgData name="Bhakti Pandurang Kate" userId="S::923714217@sfsu.edu::659efbbc-228e-41d0-b3e2-870320c30539" providerId="AD" clId="Web-{87385C63-F867-B060-DA1E-AB88D3406CBB}" dt="2023-12-04T20:40:49.547" v="707" actId="20577"/>
          <ac:spMkLst>
            <pc:docMk/>
            <pc:sldMk cId="3753770449" sldId="323"/>
            <ac:spMk id="6" creationId="{F5191531-5ADE-5664-46AC-8DA513A0B19A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0:41:12.547" v="714" actId="1076"/>
          <ac:picMkLst>
            <pc:docMk/>
            <pc:sldMk cId="3753770449" sldId="323"/>
            <ac:picMk id="2" creationId="{CBA8DB39-B2CA-01D4-8E59-C0667E3A75EB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0:40:50.187" v="708"/>
          <ac:picMkLst>
            <pc:docMk/>
            <pc:sldMk cId="3753770449" sldId="323"/>
            <ac:picMk id="7" creationId="{53A335D9-C996-DD48-9FB9-EF7A401BF8B6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21:05:43.237" v="1037" actId="1076"/>
        <pc:sldMkLst>
          <pc:docMk/>
          <pc:sldMk cId="2117199869" sldId="324"/>
        </pc:sldMkLst>
        <pc:spChg chg="mod">
          <ac:chgData name="Bhakti Pandurang Kate" userId="S::923714217@sfsu.edu::659efbbc-228e-41d0-b3e2-870320c30539" providerId="AD" clId="Web-{87385C63-F867-B060-DA1E-AB88D3406CBB}" dt="2023-12-04T20:59:31.869" v="974" actId="14100"/>
          <ac:spMkLst>
            <pc:docMk/>
            <pc:sldMk cId="2117199869" sldId="324"/>
            <ac:spMk id="4" creationId="{CD511A64-639F-19A1-8254-D01A00E06FF4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1:05:37.893" v="1036" actId="1076"/>
          <ac:spMkLst>
            <pc:docMk/>
            <pc:sldMk cId="2117199869" sldId="324"/>
            <ac:spMk id="6" creationId="{1D793D1E-8CAE-F43F-378E-5F0E4F206428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1:02:40.358" v="997"/>
          <ac:spMkLst>
            <pc:docMk/>
            <pc:sldMk cId="2117199869" sldId="324"/>
            <ac:spMk id="10" creationId="{5E388DC5-0678-643C-95D0-413362BB37B4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1:05:43.237" v="1037" actId="1076"/>
          <ac:spMkLst>
            <pc:docMk/>
            <pc:sldMk cId="2117199869" sldId="324"/>
            <ac:spMk id="11" creationId="{167EE295-4252-93FD-DC38-2AB914B93738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0:59:35.244" v="975" actId="1076"/>
          <ac:picMkLst>
            <pc:docMk/>
            <pc:sldMk cId="2117199869" sldId="324"/>
            <ac:picMk id="3" creationId="{503BF6C9-75C7-BCB7-E738-BDC5E9565EAB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0:57:42.648" v="954"/>
          <ac:picMkLst>
            <pc:docMk/>
            <pc:sldMk cId="2117199869" sldId="324"/>
            <ac:picMk id="7" creationId="{AD6349C0-5751-E8AC-41CA-5A1B2284BC65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21:01:41.060" v="981"/>
          <ac:picMkLst>
            <pc:docMk/>
            <pc:sldMk cId="2117199869" sldId="324"/>
            <ac:picMk id="8" creationId="{8CB4BCF8-7294-60C0-0E1E-658FCEA075D4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1:05:34.393" v="1035" actId="1076"/>
          <ac:picMkLst>
            <pc:docMk/>
            <pc:sldMk cId="2117199869" sldId="324"/>
            <ac:picMk id="9" creationId="{7985A3AA-C647-9E85-A834-F14A4A92B5A2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21:09:09.382" v="1059" actId="14100"/>
        <pc:sldMkLst>
          <pc:docMk/>
          <pc:sldMk cId="2771072997" sldId="325"/>
        </pc:sldMkLst>
        <pc:spChg chg="mod">
          <ac:chgData name="Bhakti Pandurang Kate" userId="S::923714217@sfsu.edu::659efbbc-228e-41d0-b3e2-870320c30539" providerId="AD" clId="Web-{87385C63-F867-B060-DA1E-AB88D3406CBB}" dt="2023-12-04T21:07:15.036" v="1047" actId="20577"/>
          <ac:spMkLst>
            <pc:docMk/>
            <pc:sldMk cId="2771072997" sldId="325"/>
            <ac:spMk id="4" creationId="{CD511A64-639F-19A1-8254-D01A00E06FF4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1:09:00.070" v="1057" actId="1076"/>
          <ac:spMkLst>
            <pc:docMk/>
            <pc:sldMk cId="2771072997" sldId="325"/>
            <ac:spMk id="11" creationId="{167EE295-4252-93FD-DC38-2AB914B93738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1:09:03.773" v="1058" actId="14100"/>
          <ac:picMkLst>
            <pc:docMk/>
            <pc:sldMk cId="2771072997" sldId="325"/>
            <ac:picMk id="2" creationId="{B4391D16-430A-E144-32F0-141C6A83D9C6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1:08:12.444" v="1048"/>
          <ac:picMkLst>
            <pc:docMk/>
            <pc:sldMk cId="2771072997" sldId="325"/>
            <ac:picMk id="3" creationId="{503BF6C9-75C7-BCB7-E738-BDC5E9565EAB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1:09:09.382" v="1059" actId="14100"/>
          <ac:picMkLst>
            <pc:docMk/>
            <pc:sldMk cId="2771072997" sldId="325"/>
            <ac:picMk id="5" creationId="{9B10E16A-EC3D-9156-CB12-5095B8ACEBD5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1:08:46.116" v="1053"/>
          <ac:picMkLst>
            <pc:docMk/>
            <pc:sldMk cId="2771072997" sldId="325"/>
            <ac:picMk id="9" creationId="{7985A3AA-C647-9E85-A834-F14A4A92B5A2}"/>
          </ac:picMkLst>
        </pc:pic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1:10:45.994" v="1079" actId="1076"/>
        <pc:sldMkLst>
          <pc:docMk/>
          <pc:sldMk cId="4149626911" sldId="326"/>
        </pc:sldMkLst>
        <pc:spChg chg="mod">
          <ac:chgData name="Bhakti Pandurang Kate" userId="S::923714217@sfsu.edu::659efbbc-228e-41d0-b3e2-870320c30539" providerId="AD" clId="Web-{87385C63-F867-B060-DA1E-AB88D3406CBB}" dt="2023-12-04T21:10:05.978" v="1069" actId="20577"/>
          <ac:spMkLst>
            <pc:docMk/>
            <pc:sldMk cId="4149626911" sldId="326"/>
            <ac:spMk id="6" creationId="{F5191531-5ADE-5664-46AC-8DA513A0B19A}"/>
          </ac:spMkLst>
        </pc:spChg>
        <pc:picChg chg="del">
          <ac:chgData name="Bhakti Pandurang Kate" userId="S::923714217@sfsu.edu::659efbbc-228e-41d0-b3e2-870320c30539" providerId="AD" clId="Web-{87385C63-F867-B060-DA1E-AB88D3406CBB}" dt="2023-12-04T21:10:06.837" v="1070"/>
          <ac:picMkLst>
            <pc:docMk/>
            <pc:sldMk cId="4149626911" sldId="326"/>
            <ac:picMk id="2" creationId="{CBA8DB39-B2CA-01D4-8E59-C0667E3A75EB}"/>
          </ac:picMkLst>
        </pc:picChg>
        <pc:picChg chg="add mod modCrop">
          <ac:chgData name="Bhakti Pandurang Kate" userId="S::923714217@sfsu.edu::659efbbc-228e-41d0-b3e2-870320c30539" providerId="AD" clId="Web-{87385C63-F867-B060-DA1E-AB88D3406CBB}" dt="2023-12-04T21:10:45.994" v="1079" actId="1076"/>
          <ac:picMkLst>
            <pc:docMk/>
            <pc:sldMk cId="4149626911" sldId="326"/>
            <ac:picMk id="4" creationId="{9007D72A-D8B8-C9A0-339D-3271BAC8F7FB}"/>
          </ac:picMkLst>
        </pc:pic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3:15:41.810" v="1148" actId="1076"/>
        <pc:sldMkLst>
          <pc:docMk/>
          <pc:sldMk cId="2186720339" sldId="327"/>
        </pc:sldMkLst>
        <pc:spChg chg="mod">
          <ac:chgData name="Bhakti Pandurang Kate" userId="S::923714217@sfsu.edu::659efbbc-228e-41d0-b3e2-870320c30539" providerId="AD" clId="Web-{87385C63-F867-B060-DA1E-AB88D3406CBB}" dt="2023-12-04T23:09:20.628" v="1134" actId="20577"/>
          <ac:spMkLst>
            <pc:docMk/>
            <pc:sldMk cId="2186720339" sldId="327"/>
            <ac:spMk id="6" creationId="{F5191531-5ADE-5664-46AC-8DA513A0B19A}"/>
          </ac:spMkLst>
        </pc:spChg>
        <pc:picChg chg="add del mod">
          <ac:chgData name="Bhakti Pandurang Kate" userId="S::923714217@sfsu.edu::659efbbc-228e-41d0-b3e2-870320c30539" providerId="AD" clId="Web-{87385C63-F867-B060-DA1E-AB88D3406CBB}" dt="2023-12-04T23:13:16.300" v="1139"/>
          <ac:picMkLst>
            <pc:docMk/>
            <pc:sldMk cId="2186720339" sldId="327"/>
            <ac:picMk id="2" creationId="{C1F9486C-36D0-70D2-7C5D-B3F48AEEFB27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23:14:54.416" v="1141"/>
          <ac:picMkLst>
            <pc:docMk/>
            <pc:sldMk cId="2186720339" sldId="327"/>
            <ac:picMk id="3" creationId="{0358BBA2-9766-6AE1-8D69-BF238EEF79DF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3:12:09.093" v="1135"/>
          <ac:picMkLst>
            <pc:docMk/>
            <pc:sldMk cId="2186720339" sldId="327"/>
            <ac:picMk id="4" creationId="{9007D72A-D8B8-C9A0-339D-3271BAC8F7FB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3:15:41.810" v="1148" actId="1076"/>
          <ac:picMkLst>
            <pc:docMk/>
            <pc:sldMk cId="2186720339" sldId="327"/>
            <ac:picMk id="5" creationId="{432367A5-6B82-405F-032D-27F285619046}"/>
          </ac:picMkLst>
        </pc:picChg>
      </pc:sldChg>
      <pc:sldChg chg="addSp delSp modSp new">
        <pc:chgData name="Bhakti Pandurang Kate" userId="S::923714217@sfsu.edu::659efbbc-228e-41d0-b3e2-870320c30539" providerId="AD" clId="Web-{87385C63-F867-B060-DA1E-AB88D3406CBB}" dt="2023-12-04T23:25:27.631" v="1228"/>
        <pc:sldMkLst>
          <pc:docMk/>
          <pc:sldMk cId="1318558586" sldId="328"/>
        </pc:sldMkLst>
        <pc:spChg chg="del">
          <ac:chgData name="Bhakti Pandurang Kate" userId="S::923714217@sfsu.edu::659efbbc-228e-41d0-b3e2-870320c30539" providerId="AD" clId="Web-{87385C63-F867-B060-DA1E-AB88D3406CBB}" dt="2023-12-04T23:16:30.345" v="1151"/>
          <ac:spMkLst>
            <pc:docMk/>
            <pc:sldMk cId="1318558586" sldId="328"/>
            <ac:spMk id="2" creationId="{7D55A784-46FF-275A-F218-E04D9B0B3FE9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3:16:35.173" v="1152"/>
          <ac:spMkLst>
            <pc:docMk/>
            <pc:sldMk cId="1318558586" sldId="328"/>
            <ac:spMk id="3" creationId="{FD43EE61-2EFF-C9FD-06A1-99759854BC85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3:24:32.627" v="1216"/>
          <ac:spMkLst>
            <pc:docMk/>
            <pc:sldMk cId="1318558586" sldId="328"/>
            <ac:spMk id="4" creationId="{2565CC0A-802A-4714-EA8C-9E93BCDDEECC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3:24:57.113" v="1225" actId="20577"/>
          <ac:spMkLst>
            <pc:docMk/>
            <pc:sldMk cId="1318558586" sldId="328"/>
            <ac:spMk id="6" creationId="{DCAEAD52-F87A-62C0-3AF3-68F5A9FC81E5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3:25:27.631" v="1228"/>
          <ac:picMkLst>
            <pc:docMk/>
            <pc:sldMk cId="1318558586" sldId="328"/>
            <ac:picMk id="10" creationId="{B53FB045-0E00-EF40-982B-7642DB1C1D55}"/>
          </ac:picMkLst>
        </pc:picChg>
        <pc:cxnChg chg="add">
          <ac:chgData name="Bhakti Pandurang Kate" userId="S::923714217@sfsu.edu::659efbbc-228e-41d0-b3e2-870320c30539" providerId="AD" clId="Web-{87385C63-F867-B060-DA1E-AB88D3406CBB}" dt="2023-12-04T23:24:34.862" v="1218"/>
          <ac:cxnSpMkLst>
            <pc:docMk/>
            <pc:sldMk cId="1318558586" sldId="328"/>
            <ac:cxnSpMk id="8" creationId="{ECB52C6E-5A15-6459-CB28-38946E4A5B6D}"/>
          </ac:cxnSpMkLst>
        </pc:cxn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3:22:43.308" v="1202"/>
        <pc:sldMkLst>
          <pc:docMk/>
          <pc:sldMk cId="1242269419" sldId="329"/>
        </pc:sldMkLst>
        <pc:spChg chg="mod">
          <ac:chgData name="Bhakti Pandurang Kate" userId="S::923714217@sfsu.edu::659efbbc-228e-41d0-b3e2-870320c30539" providerId="AD" clId="Web-{87385C63-F867-B060-DA1E-AB88D3406CBB}" dt="2023-12-04T23:22:18.462" v="1199" actId="1076"/>
          <ac:spMkLst>
            <pc:docMk/>
            <pc:sldMk cId="1242269419" sldId="329"/>
            <ac:spMk id="9" creationId="{EF6B3683-2E1F-5BE4-2A81-1C7AFF3C909D}"/>
          </ac:spMkLst>
        </pc:spChg>
        <pc:picChg chg="del">
          <ac:chgData name="Bhakti Pandurang Kate" userId="S::923714217@sfsu.edu::659efbbc-228e-41d0-b3e2-870320c30539" providerId="AD" clId="Web-{87385C63-F867-B060-DA1E-AB88D3406CBB}" dt="2023-12-04T23:16:40.549" v="1154"/>
          <ac:picMkLst>
            <pc:docMk/>
            <pc:sldMk cId="1242269419" sldId="329"/>
            <ac:picMk id="2" creationId="{24873906-78EC-F968-379F-B50F17AC372F}"/>
          </ac:picMkLst>
        </pc:picChg>
        <pc:picChg chg="add del mod">
          <ac:chgData name="Bhakti Pandurang Kate" userId="S::923714217@sfsu.edu::659efbbc-228e-41d0-b3e2-870320c30539" providerId="AD" clId="Web-{87385C63-F867-B060-DA1E-AB88D3406CBB}" dt="2023-12-04T23:17:59.695" v="1172"/>
          <ac:picMkLst>
            <pc:docMk/>
            <pc:sldMk cId="1242269419" sldId="329"/>
            <ac:picMk id="4" creationId="{2DD6E3BC-7E2A-379D-90D4-72417F21109E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3:21:17.770" v="1192" actId="1076"/>
          <ac:picMkLst>
            <pc:docMk/>
            <pc:sldMk cId="1242269419" sldId="329"/>
            <ac:picMk id="5" creationId="{9FFF6033-118D-8127-D4AA-C13DE104658F}"/>
          </ac:picMkLst>
        </pc:picChg>
        <pc:cxnChg chg="del">
          <ac:chgData name="Bhakti Pandurang Kate" userId="S::923714217@sfsu.edu::659efbbc-228e-41d0-b3e2-870320c30539" providerId="AD" clId="Web-{87385C63-F867-B060-DA1E-AB88D3406CBB}" dt="2023-12-04T23:18:38.478" v="1173"/>
          <ac:cxnSpMkLst>
            <pc:docMk/>
            <pc:sldMk cId="1242269419" sldId="329"/>
            <ac:cxnSpMk id="10" creationId="{3A114E07-ACD9-8C67-68BA-2109B9D4B034}"/>
          </ac:cxnSpMkLst>
        </pc:cxnChg>
      </pc:sldChg>
      <pc:sldChg chg="addSp delSp modSp add del replId">
        <pc:chgData name="Bhakti Pandurang Kate" userId="S::923714217@sfsu.edu::659efbbc-228e-41d0-b3e2-870320c30539" providerId="AD" clId="Web-{87385C63-F867-B060-DA1E-AB88D3406CBB}" dt="2023-12-04T23:25:44.804" v="1229"/>
        <pc:sldMkLst>
          <pc:docMk/>
          <pc:sldMk cId="124422741" sldId="330"/>
        </pc:sldMkLst>
        <pc:spChg chg="add del mod">
          <ac:chgData name="Bhakti Pandurang Kate" userId="S::923714217@sfsu.edu::659efbbc-228e-41d0-b3e2-870320c30539" providerId="AD" clId="Web-{87385C63-F867-B060-DA1E-AB88D3406CBB}" dt="2023-12-04T23:23:28.311" v="1206"/>
          <ac:spMkLst>
            <pc:docMk/>
            <pc:sldMk cId="124422741" sldId="330"/>
            <ac:spMk id="3" creationId="{259AD76F-3DE3-2A32-8E96-601E53D156BA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3:23:20.013" v="1204"/>
          <ac:spMkLst>
            <pc:docMk/>
            <pc:sldMk cId="124422741" sldId="330"/>
            <ac:spMk id="9" creationId="{86C4C1D6-689A-BF15-7BE9-1D4385B008F6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3:23:37.389" v="1208"/>
          <ac:spMkLst>
            <pc:docMk/>
            <pc:sldMk cId="124422741" sldId="330"/>
            <ac:spMk id="10" creationId="{4B220C91-D3E1-36B2-39A6-E341C21B146C}"/>
          </ac:spMkLst>
        </pc:spChg>
        <pc:spChg chg="del mod">
          <ac:chgData name="Bhakti Pandurang Kate" userId="S::923714217@sfsu.edu::659efbbc-228e-41d0-b3e2-870320c30539" providerId="AD" clId="Web-{87385C63-F867-B060-DA1E-AB88D3406CBB}" dt="2023-12-04T23:23:43.608" v="1211"/>
          <ac:spMkLst>
            <pc:docMk/>
            <pc:sldMk cId="124422741" sldId="330"/>
            <ac:spMk id="12" creationId="{81312C49-586E-477B-255F-A11E00D0BC89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3:23:45.546" v="1212"/>
          <ac:spMkLst>
            <pc:docMk/>
            <pc:sldMk cId="124422741" sldId="330"/>
            <ac:spMk id="13" creationId="{17D4D1EC-2723-8275-7F72-45A84C3BC4ED}"/>
          </ac:spMkLst>
        </pc:spChg>
        <pc:picChg chg="del">
          <ac:chgData name="Bhakti Pandurang Kate" userId="S::923714217@sfsu.edu::659efbbc-228e-41d0-b3e2-870320c30539" providerId="AD" clId="Web-{87385C63-F867-B060-DA1E-AB88D3406CBB}" dt="2023-12-04T23:23:22.201" v="1205"/>
          <ac:picMkLst>
            <pc:docMk/>
            <pc:sldMk cId="124422741" sldId="330"/>
            <ac:picMk id="7" creationId="{A2341C66-3E62-619A-2E3B-D6ED2AF1FC6F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3:23:30.201" v="1207"/>
          <ac:picMkLst>
            <pc:docMk/>
            <pc:sldMk cId="124422741" sldId="330"/>
            <ac:picMk id="8" creationId="{E1D9044E-1AE8-24AB-848D-84C04218EA13}"/>
          </ac:picMkLst>
        </pc:picChg>
      </pc:sldChg>
      <pc:sldChg chg="addSp delSp modSp new">
        <pc:chgData name="Bhakti Pandurang Kate" userId="S::923714217@sfsu.edu::659efbbc-228e-41d0-b3e2-870320c30539" providerId="AD" clId="Web-{87385C63-F867-B060-DA1E-AB88D3406CBB}" dt="2023-12-04T23:29:52.477" v="1308" actId="14100"/>
        <pc:sldMkLst>
          <pc:docMk/>
          <pc:sldMk cId="2393218314" sldId="330"/>
        </pc:sldMkLst>
        <pc:spChg chg="del">
          <ac:chgData name="Bhakti Pandurang Kate" userId="S::923714217@sfsu.edu::659efbbc-228e-41d0-b3e2-870320c30539" providerId="AD" clId="Web-{87385C63-F867-B060-DA1E-AB88D3406CBB}" dt="2023-12-04T23:26:59.841" v="1234"/>
          <ac:spMkLst>
            <pc:docMk/>
            <pc:sldMk cId="2393218314" sldId="330"/>
            <ac:spMk id="2" creationId="{674DB4F1-22D5-8CD9-E19E-B2B62265FD3F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3:26:59.841" v="1233"/>
          <ac:spMkLst>
            <pc:docMk/>
            <pc:sldMk cId="2393218314" sldId="330"/>
            <ac:spMk id="3" creationId="{1B6F6AB3-3832-C2F6-CA5F-7349A7A01FF7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3:27:13.670" v="1257" actId="20577"/>
          <ac:spMkLst>
            <pc:docMk/>
            <pc:sldMk cId="2393218314" sldId="330"/>
            <ac:spMk id="5" creationId="{32156A95-F6C7-5AD3-EE6D-F65C4AD2E1F8}"/>
          </ac:spMkLst>
        </pc:spChg>
        <pc:spChg chg="add del mod">
          <ac:chgData name="Bhakti Pandurang Kate" userId="S::923714217@sfsu.edu::659efbbc-228e-41d0-b3e2-870320c30539" providerId="AD" clId="Web-{87385C63-F867-B060-DA1E-AB88D3406CBB}" dt="2023-12-04T23:28:20.971" v="1281"/>
          <ac:spMkLst>
            <pc:docMk/>
            <pc:sldMk cId="2393218314" sldId="330"/>
            <ac:spMk id="7" creationId="{8D5F097C-3F64-E219-A335-4F123A4E646B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3:29:26.475" v="1303" actId="1076"/>
          <ac:spMkLst>
            <pc:docMk/>
            <pc:sldMk cId="2393218314" sldId="330"/>
            <ac:spMk id="8" creationId="{DB6501B2-B6EC-2F5B-E75C-ECE7FAE87CD7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3:29:52.477" v="1308" actId="14100"/>
          <ac:picMkLst>
            <pc:docMk/>
            <pc:sldMk cId="2393218314" sldId="330"/>
            <ac:picMk id="10" creationId="{628EC410-E229-5C66-DB9F-0681FDAEE52F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3:29:42.883" v="1306" actId="14100"/>
          <ac:picMkLst>
            <pc:docMk/>
            <pc:sldMk cId="2393218314" sldId="330"/>
            <ac:picMk id="12" creationId="{6C313444-CED5-477B-F352-2A9224BF2199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23:34:23.246" v="1360" actId="20577"/>
        <pc:sldMkLst>
          <pc:docMk/>
          <pc:sldMk cId="2933291903" sldId="331"/>
        </pc:sldMkLst>
        <pc:spChg chg="add del mod">
          <ac:chgData name="Bhakti Pandurang Kate" userId="S::923714217@sfsu.edu::659efbbc-228e-41d0-b3e2-870320c30539" providerId="AD" clId="Web-{87385C63-F867-B060-DA1E-AB88D3406CBB}" dt="2023-12-04T23:33:11.288" v="1345"/>
          <ac:spMkLst>
            <pc:docMk/>
            <pc:sldMk cId="2933291903" sldId="331"/>
            <ac:spMk id="3" creationId="{8D55BF14-1E96-3867-5953-24274BEBFD1C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3:32:51.833" v="1343" actId="1076"/>
          <ac:spMkLst>
            <pc:docMk/>
            <pc:sldMk cId="2933291903" sldId="331"/>
            <ac:spMk id="5" creationId="{32156A95-F6C7-5AD3-EE6D-F65C4AD2E1F8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3:34:23.246" v="1360" actId="20577"/>
          <ac:spMkLst>
            <pc:docMk/>
            <pc:sldMk cId="2933291903" sldId="331"/>
            <ac:spMk id="8" creationId="{DB6501B2-B6EC-2F5B-E75C-ECE7FAE87CD7}"/>
          </ac:spMkLst>
        </pc:spChg>
        <pc:picChg chg="add mod">
          <ac:chgData name="Bhakti Pandurang Kate" userId="S::923714217@sfsu.edu::659efbbc-228e-41d0-b3e2-870320c30539" providerId="AD" clId="Web-{87385C63-F867-B060-DA1E-AB88D3406CBB}" dt="2023-12-04T23:33:52.275" v="1357" actId="14100"/>
          <ac:picMkLst>
            <pc:docMk/>
            <pc:sldMk cId="2933291903" sldId="331"/>
            <ac:picMk id="6" creationId="{2E00B06C-BD7B-2350-EB35-D5684D7C28B5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3:33:59.588" v="1359" actId="1076"/>
          <ac:picMkLst>
            <pc:docMk/>
            <pc:sldMk cId="2933291903" sldId="331"/>
            <ac:picMk id="9" creationId="{02F38611-BE12-63E9-5273-0C1D27B58652}"/>
          </ac:picMkLst>
        </pc:picChg>
        <pc:picChg chg="del mod">
          <ac:chgData name="Bhakti Pandurang Kate" userId="S::923714217@sfsu.edu::659efbbc-228e-41d0-b3e2-870320c30539" providerId="AD" clId="Web-{87385C63-F867-B060-DA1E-AB88D3406CBB}" dt="2023-12-04T23:33:04.412" v="1344"/>
          <ac:picMkLst>
            <pc:docMk/>
            <pc:sldMk cId="2933291903" sldId="331"/>
            <ac:picMk id="10" creationId="{628EC410-E229-5C66-DB9F-0681FDAEE52F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3:33:12.960" v="1346"/>
          <ac:picMkLst>
            <pc:docMk/>
            <pc:sldMk cId="2933291903" sldId="331"/>
            <ac:picMk id="12" creationId="{6C313444-CED5-477B-F352-2A9224BF2199}"/>
          </ac:picMkLst>
        </pc:picChg>
      </pc:sldChg>
      <pc:sldChg chg="addSp delSp modSp add replId">
        <pc:chgData name="Bhakti Pandurang Kate" userId="S::923714217@sfsu.edu::659efbbc-228e-41d0-b3e2-870320c30539" providerId="AD" clId="Web-{87385C63-F867-B060-DA1E-AB88D3406CBB}" dt="2023-12-04T23:36:08.253" v="1382" actId="20577"/>
        <pc:sldMkLst>
          <pc:docMk/>
          <pc:sldMk cId="466605798" sldId="332"/>
        </pc:sldMkLst>
        <pc:spChg chg="add del mod">
          <ac:chgData name="Bhakti Pandurang Kate" userId="S::923714217@sfsu.edu::659efbbc-228e-41d0-b3e2-870320c30539" providerId="AD" clId="Web-{87385C63-F867-B060-DA1E-AB88D3406CBB}" dt="2023-12-04T23:35:47.986" v="1376"/>
          <ac:spMkLst>
            <pc:docMk/>
            <pc:sldMk cId="466605798" sldId="332"/>
            <ac:spMk id="3" creationId="{7525CC3B-D40F-ADEB-0AC8-1D6149B4FF77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3:36:08.253" v="1382" actId="20577"/>
          <ac:spMkLst>
            <pc:docMk/>
            <pc:sldMk cId="466605798" sldId="332"/>
            <ac:spMk id="5" creationId="{32156A95-F6C7-5AD3-EE6D-F65C4AD2E1F8}"/>
          </ac:spMkLst>
        </pc:spChg>
        <pc:picChg chg="del">
          <ac:chgData name="Bhakti Pandurang Kate" userId="S::923714217@sfsu.edu::659efbbc-228e-41d0-b3e2-870320c30539" providerId="AD" clId="Web-{87385C63-F867-B060-DA1E-AB88D3406CBB}" dt="2023-12-04T23:35:43.017" v="1375"/>
          <ac:picMkLst>
            <pc:docMk/>
            <pc:sldMk cId="466605798" sldId="332"/>
            <ac:picMk id="6" creationId="{2E00B06C-BD7B-2350-EB35-D5684D7C28B5}"/>
          </ac:picMkLst>
        </pc:picChg>
        <pc:picChg chg="add mod">
          <ac:chgData name="Bhakti Pandurang Kate" userId="S::923714217@sfsu.edu::659efbbc-228e-41d0-b3e2-870320c30539" providerId="AD" clId="Web-{87385C63-F867-B060-DA1E-AB88D3406CBB}" dt="2023-12-04T23:35:54.924" v="1379" actId="1076"/>
          <ac:picMkLst>
            <pc:docMk/>
            <pc:sldMk cId="466605798" sldId="332"/>
            <ac:picMk id="7" creationId="{449116C9-71A7-E532-E78C-B506AD4DAF61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3:35:49.658" v="1377"/>
          <ac:picMkLst>
            <pc:docMk/>
            <pc:sldMk cId="466605798" sldId="332"/>
            <ac:picMk id="9" creationId="{02F38611-BE12-63E9-5273-0C1D27B58652}"/>
          </ac:picMkLst>
        </pc:picChg>
      </pc:sldChg>
      <pc:sldChg chg="addSp delSp modSp add ord replId">
        <pc:chgData name="Bhakti Pandurang Kate" userId="S::923714217@sfsu.edu::659efbbc-228e-41d0-b3e2-870320c30539" providerId="AD" clId="Web-{87385C63-F867-B060-DA1E-AB88D3406CBB}" dt="2023-12-04T23:39:08.859" v="1426" actId="1076"/>
        <pc:sldMkLst>
          <pc:docMk/>
          <pc:sldMk cId="3512560386" sldId="333"/>
        </pc:sldMkLst>
        <pc:spChg chg="add del mod">
          <ac:chgData name="Bhakti Pandurang Kate" userId="S::923714217@sfsu.edu::659efbbc-228e-41d0-b3e2-870320c30539" providerId="AD" clId="Web-{87385C63-F867-B060-DA1E-AB88D3406CBB}" dt="2023-12-04T23:37:30.758" v="1396"/>
          <ac:spMkLst>
            <pc:docMk/>
            <pc:sldMk cId="3512560386" sldId="333"/>
            <ac:spMk id="3" creationId="{DA1702C0-2223-5D7D-D6C8-4AB432F94BAA}"/>
          </ac:spMkLst>
        </pc:spChg>
        <pc:spChg chg="mod">
          <ac:chgData name="Bhakti Pandurang Kate" userId="S::923714217@sfsu.edu::659efbbc-228e-41d0-b3e2-870320c30539" providerId="AD" clId="Web-{87385C63-F867-B060-DA1E-AB88D3406CBB}" dt="2023-12-04T23:37:48.369" v="1405" actId="1076"/>
          <ac:spMkLst>
            <pc:docMk/>
            <pc:sldMk cId="3512560386" sldId="333"/>
            <ac:spMk id="5" creationId="{32156A95-F6C7-5AD3-EE6D-F65C4AD2E1F8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23:37:49.072" v="1410"/>
          <ac:spMkLst>
            <pc:docMk/>
            <pc:sldMk cId="3512560386" sldId="333"/>
            <ac:spMk id="7" creationId="{C3274278-D211-5619-3262-D2789E1A022F}"/>
          </ac:spMkLst>
        </pc:spChg>
        <pc:spChg chg="del">
          <ac:chgData name="Bhakti Pandurang Kate" userId="S::923714217@sfsu.edu::659efbbc-228e-41d0-b3e2-870320c30539" providerId="AD" clId="Web-{87385C63-F867-B060-DA1E-AB88D3406CBB}" dt="2023-12-04T23:37:36.024" v="1398"/>
          <ac:spMkLst>
            <pc:docMk/>
            <pc:sldMk cId="3512560386" sldId="333"/>
            <ac:spMk id="8" creationId="{DB6501B2-B6EC-2F5B-E75C-ECE7FAE87CD7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23:37:49.072" v="1409"/>
          <ac:spMkLst>
            <pc:docMk/>
            <pc:sldMk cId="3512560386" sldId="333"/>
            <ac:spMk id="11" creationId="{BB8D3E3B-4F36-7B27-D755-409C5B7F3434}"/>
          </ac:spMkLst>
        </pc:spChg>
        <pc:spChg chg="add del">
          <ac:chgData name="Bhakti Pandurang Kate" userId="S::923714217@sfsu.edu::659efbbc-228e-41d0-b3e2-870320c30539" providerId="AD" clId="Web-{87385C63-F867-B060-DA1E-AB88D3406CBB}" dt="2023-12-04T23:37:49.072" v="1407"/>
          <ac:spMkLst>
            <pc:docMk/>
            <pc:sldMk cId="3512560386" sldId="333"/>
            <ac:spMk id="15" creationId="{9AD64D6B-26C7-89A3-42AC-7C7481E20176}"/>
          </ac:spMkLst>
        </pc:spChg>
        <pc:spChg chg="add mod">
          <ac:chgData name="Bhakti Pandurang Kate" userId="S::923714217@sfsu.edu::659efbbc-228e-41d0-b3e2-870320c30539" providerId="AD" clId="Web-{87385C63-F867-B060-DA1E-AB88D3406CBB}" dt="2023-12-04T23:39:08.859" v="1426" actId="1076"/>
          <ac:spMkLst>
            <pc:docMk/>
            <pc:sldMk cId="3512560386" sldId="333"/>
            <ac:spMk id="19" creationId="{A0F7CB81-F0A2-FBE6-359A-4DF33F65E2A2}"/>
          </ac:spMkLst>
        </pc:spChg>
        <pc:picChg chg="del">
          <ac:chgData name="Bhakti Pandurang Kate" userId="S::923714217@sfsu.edu::659efbbc-228e-41d0-b3e2-870320c30539" providerId="AD" clId="Web-{87385C63-F867-B060-DA1E-AB88D3406CBB}" dt="2023-12-04T23:37:26.055" v="1395"/>
          <ac:picMkLst>
            <pc:docMk/>
            <pc:sldMk cId="3512560386" sldId="333"/>
            <ac:picMk id="6" creationId="{2E00B06C-BD7B-2350-EB35-D5684D7C28B5}"/>
          </ac:picMkLst>
        </pc:picChg>
        <pc:picChg chg="del">
          <ac:chgData name="Bhakti Pandurang Kate" userId="S::923714217@sfsu.edu::659efbbc-228e-41d0-b3e2-870320c30539" providerId="AD" clId="Web-{87385C63-F867-B060-DA1E-AB88D3406CBB}" dt="2023-12-04T23:37:32.462" v="1397"/>
          <ac:picMkLst>
            <pc:docMk/>
            <pc:sldMk cId="3512560386" sldId="333"/>
            <ac:picMk id="9" creationId="{02F38611-BE12-63E9-5273-0C1D27B58652}"/>
          </ac:picMkLst>
        </pc:picChg>
        <pc:picChg chg="add del">
          <ac:chgData name="Bhakti Pandurang Kate" userId="S::923714217@sfsu.edu::659efbbc-228e-41d0-b3e2-870320c30539" providerId="AD" clId="Web-{87385C63-F867-B060-DA1E-AB88D3406CBB}" dt="2023-12-04T23:37:49.072" v="1408"/>
          <ac:picMkLst>
            <pc:docMk/>
            <pc:sldMk cId="3512560386" sldId="333"/>
            <ac:picMk id="13" creationId="{70ADEDFC-451A-73FF-4AA5-610CDCB9550E}"/>
          </ac:picMkLst>
        </pc:picChg>
        <pc:picChg chg="add del">
          <ac:chgData name="Bhakti Pandurang Kate" userId="S::923714217@sfsu.edu::659efbbc-228e-41d0-b3e2-870320c30539" providerId="AD" clId="Web-{87385C63-F867-B060-DA1E-AB88D3406CBB}" dt="2023-12-04T23:37:49.072" v="1406"/>
          <ac:picMkLst>
            <pc:docMk/>
            <pc:sldMk cId="3512560386" sldId="333"/>
            <ac:picMk id="17" creationId="{FDD99CDE-50A4-0A93-EB9C-1255F2B694E7}"/>
          </ac:picMkLst>
        </pc:picChg>
        <pc:picChg chg="add">
          <ac:chgData name="Bhakti Pandurang Kate" userId="S::923714217@sfsu.edu::659efbbc-228e-41d0-b3e2-870320c30539" providerId="AD" clId="Web-{87385C63-F867-B060-DA1E-AB88D3406CBB}" dt="2023-12-04T23:37:58.948" v="1412"/>
          <ac:picMkLst>
            <pc:docMk/>
            <pc:sldMk cId="3512560386" sldId="333"/>
            <ac:picMk id="21" creationId="{D1AF34EF-4749-D83E-8766-6FB71D8B9B3F}"/>
          </ac:picMkLst>
        </pc:picChg>
      </pc:sldChg>
    </pc:docChg>
  </pc:docChgLst>
  <pc:docChgLst>
    <pc:chgData name="Vivid Liu" userId="S::923683836@sfsu.edu::dfc2647b-128f-446f-b94d-bcda549ac84d" providerId="AD" clId="Web-{5A4154ED-F318-BF89-E088-2B36FDA2E7D2}"/>
    <pc:docChg chg="modSld addMainMaster delMainMaster">
      <pc:chgData name="Vivid Liu" userId="S::923683836@sfsu.edu::dfc2647b-128f-446f-b94d-bcda549ac84d" providerId="AD" clId="Web-{5A4154ED-F318-BF89-E088-2B36FDA2E7D2}" dt="2023-11-30T20:15:00.761" v="45"/>
      <pc:docMkLst>
        <pc:docMk/>
      </pc:docMkLst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3176565764" sldId="256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176565764" sldId="256"/>
            <ac:spMk id="2" creationId="{BAA0144E-A0A9-F17A-E741-696F2D9C3803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176565764" sldId="256"/>
            <ac:spMk id="3" creationId="{491605ED-5650-AB1A-421D-A5F8F42AABB7}"/>
          </ac:spMkLst>
        </pc:spChg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2686949141" sldId="257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686949141" sldId="257"/>
            <ac:spMk id="2" creationId="{76782164-9101-0CF0-0383-D7E3164FBF54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686949141" sldId="257"/>
            <ac:spMk id="3" creationId="{FE2A6131-BA3A-0B1B-DAC1-D0C0BD290167}"/>
          </ac:spMkLst>
        </pc:spChg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2301575823" sldId="258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301575823" sldId="258"/>
            <ac:spMk id="2" creationId="{44928799-63DB-549A-A0EF-A54446AB55AD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301575823" sldId="258"/>
            <ac:spMk id="3" creationId="{3E47BDF9-7D4C-B949-C643-FC8AC007D33E}"/>
          </ac:spMkLst>
        </pc:spChg>
      </pc:sldChg>
      <pc:sldChg chg="delSp modSp mod modClrScheme delDesignEle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3892091376" sldId="259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892091376" sldId="259"/>
            <ac:spMk id="3" creationId="{02DE980C-6CB8-509B-5C82-4B8C19224E9E}"/>
          </ac:spMkLst>
        </pc:spChg>
        <pc:spChg chg="del">
          <ac:chgData name="Vivid Liu" userId="S::923683836@sfsu.edu::dfc2647b-128f-446f-b94d-bcda549ac84d" providerId="AD" clId="Web-{5A4154ED-F318-BF89-E088-2B36FDA2E7D2}" dt="2023-11-30T20:13:03.991" v="30"/>
          <ac:spMkLst>
            <pc:docMk/>
            <pc:sldMk cId="3892091376" sldId="259"/>
            <ac:spMk id="16" creationId="{9228552E-C8B1-4A80-8448-0787CE0FC704}"/>
          </ac:spMkLst>
        </pc:spChg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886497058" sldId="260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886497058" sldId="260"/>
            <ac:spMk id="2" creationId="{2489914C-4B88-753F-E1E9-F8B1EF2946E4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886497058" sldId="260"/>
            <ac:spMk id="3" creationId="{40BD1DBB-AEED-60E5-CCDC-32B927FE59E4}"/>
          </ac:spMkLst>
        </pc:spChg>
      </pc:sldChg>
      <pc:sldChg chg="addSp delSp modSp mod setBg modClrScheme modC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1935243471" sldId="261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935243471" sldId="261"/>
            <ac:spMk id="2" creationId="{DAEB4FDC-2326-12D6-32DD-8007054D431F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935243471" sldId="261"/>
            <ac:spMk id="3" creationId="{4C46EDAF-A999-64EF-79A1-61EB573D7188}"/>
          </ac:spMkLst>
        </pc:spChg>
        <pc:spChg chg="add del">
          <ac:chgData name="Vivid Liu" userId="S::923683836@sfsu.edu::dfc2647b-128f-446f-b94d-bcda549ac84d" providerId="AD" clId="Web-{5A4154ED-F318-BF89-E088-2B36FDA2E7D2}" dt="2023-11-30T20:11:41.239" v="24"/>
          <ac:spMkLst>
            <pc:docMk/>
            <pc:sldMk cId="1935243471" sldId="261"/>
            <ac:spMk id="12" creationId="{0550F5B9-399F-4FAD-AE6C-ED65F9A43A74}"/>
          </ac:spMkLst>
        </pc:spChg>
        <pc:spChg chg="add del">
          <ac:chgData name="Vivid Liu" userId="S::923683836@sfsu.edu::dfc2647b-128f-446f-b94d-bcda549ac84d" providerId="AD" clId="Web-{5A4154ED-F318-BF89-E088-2B36FDA2E7D2}" dt="2023-11-30T20:11:41.239" v="24"/>
          <ac:spMkLst>
            <pc:docMk/>
            <pc:sldMk cId="1935243471" sldId="261"/>
            <ac:spMk id="14" creationId="{C062E60F-5CD4-4268-8359-8076634680E5}"/>
          </ac:spMkLst>
        </pc:spChg>
        <pc:spChg chg="add del">
          <ac:chgData name="Vivid Liu" userId="S::923683836@sfsu.edu::dfc2647b-128f-446f-b94d-bcda549ac84d" providerId="AD" clId="Web-{5A4154ED-F318-BF89-E088-2B36FDA2E7D2}" dt="2023-11-30T20:11:41.239" v="24"/>
          <ac:spMkLst>
            <pc:docMk/>
            <pc:sldMk cId="1935243471" sldId="261"/>
            <ac:spMk id="16" creationId="{BB341EC3-1810-4D33-BA3F-E2D0AA0ECFB6}"/>
          </ac:spMkLst>
        </pc:spChg>
        <pc:spChg chg="add del">
          <ac:chgData name="Vivid Liu" userId="S::923683836@sfsu.edu::dfc2647b-128f-446f-b94d-bcda549ac84d" providerId="AD" clId="Web-{5A4154ED-F318-BF89-E088-2B36FDA2E7D2}" dt="2023-11-30T20:11:41.239" v="24"/>
          <ac:spMkLst>
            <pc:docMk/>
            <pc:sldMk cId="1935243471" sldId="261"/>
            <ac:spMk id="18" creationId="{10127CDE-2B99-47A8-BB3C-7D17519105E0}"/>
          </ac:spMkLst>
        </pc:spChg>
        <pc:spChg chg="add del">
          <ac:chgData name="Vivid Liu" userId="S::923683836@sfsu.edu::dfc2647b-128f-446f-b94d-bcda549ac84d" providerId="AD" clId="Web-{5A4154ED-F318-BF89-E088-2B36FDA2E7D2}" dt="2023-11-30T20:10:32.127" v="16"/>
          <ac:spMkLst>
            <pc:docMk/>
            <pc:sldMk cId="1935243471" sldId="261"/>
            <ac:spMk id="23" creationId="{59653884-08CE-4579-8A80-F00D55BF077F}"/>
          </ac:spMkLst>
        </pc:spChg>
        <pc:spChg chg="add del">
          <ac:chgData name="Vivid Liu" userId="S::923683836@sfsu.edu::dfc2647b-128f-446f-b94d-bcda549ac84d" providerId="AD" clId="Web-{5A4154ED-F318-BF89-E088-2B36FDA2E7D2}" dt="2023-11-30T20:10:32.127" v="16"/>
          <ac:spMkLst>
            <pc:docMk/>
            <pc:sldMk cId="1935243471" sldId="261"/>
            <ac:spMk id="25" creationId="{720D4FAC-7B9A-4A4F-8E53-071522870B7B}"/>
          </ac:spMkLst>
        </pc:spChg>
        <pc:spChg chg="add del">
          <ac:chgData name="Vivid Liu" userId="S::923683836@sfsu.edu::dfc2647b-128f-446f-b94d-bcda549ac84d" providerId="AD" clId="Web-{5A4154ED-F318-BF89-E088-2B36FDA2E7D2}" dt="2023-11-30T20:10:32.127" v="16"/>
          <ac:spMkLst>
            <pc:docMk/>
            <pc:sldMk cId="1935243471" sldId="261"/>
            <ac:spMk id="27" creationId="{EDD2A13B-608C-4BE1-AC1F-62B2DAF76BF7}"/>
          </ac:spMkLst>
        </pc:spChg>
        <pc:spChg chg="add del">
          <ac:chgData name="Vivid Liu" userId="S::923683836@sfsu.edu::dfc2647b-128f-446f-b94d-bcda549ac84d" providerId="AD" clId="Web-{5A4154ED-F318-BF89-E088-2B36FDA2E7D2}" dt="2023-11-30T20:10:32.127" v="16"/>
          <ac:spMkLst>
            <pc:docMk/>
            <pc:sldMk cId="1935243471" sldId="261"/>
            <ac:spMk id="29" creationId="{977038ED-F717-467A-8D75-D8441BB92668}"/>
          </ac:spMkLst>
        </pc:spChg>
        <pc:spChg chg="add del">
          <ac:chgData name="Vivid Liu" userId="S::923683836@sfsu.edu::dfc2647b-128f-446f-b94d-bcda549ac84d" providerId="AD" clId="Web-{5A4154ED-F318-BF89-E088-2B36FDA2E7D2}" dt="2023-11-30T20:10:34.502" v="18"/>
          <ac:spMkLst>
            <pc:docMk/>
            <pc:sldMk cId="1935243471" sldId="261"/>
            <ac:spMk id="31" creationId="{D75A5B51-0925-4835-8511-A0DD17EAA97C}"/>
          </ac:spMkLst>
        </pc:spChg>
        <pc:spChg chg="add del">
          <ac:chgData name="Vivid Liu" userId="S::923683836@sfsu.edu::dfc2647b-128f-446f-b94d-bcda549ac84d" providerId="AD" clId="Web-{5A4154ED-F318-BF89-E088-2B36FDA2E7D2}" dt="2023-11-30T20:10:34.502" v="18"/>
          <ac:spMkLst>
            <pc:docMk/>
            <pc:sldMk cId="1935243471" sldId="261"/>
            <ac:spMk id="32" creationId="{5CDFD20D-8E4F-4E3A-AF87-93F23E0DBFB3}"/>
          </ac:spMkLst>
        </pc:spChg>
        <pc:spChg chg="add del">
          <ac:chgData name="Vivid Liu" userId="S::923683836@sfsu.edu::dfc2647b-128f-446f-b94d-bcda549ac84d" providerId="AD" clId="Web-{5A4154ED-F318-BF89-E088-2B36FDA2E7D2}" dt="2023-11-30T20:10:37.658" v="20"/>
          <ac:spMkLst>
            <pc:docMk/>
            <pc:sldMk cId="1935243471" sldId="261"/>
            <ac:spMk id="34" creationId="{56604AF4-AEF7-4020-93AD-C74808D17E3E}"/>
          </ac:spMkLst>
        </pc:spChg>
        <pc:spChg chg="add del">
          <ac:chgData name="Vivid Liu" userId="S::923683836@sfsu.edu::dfc2647b-128f-446f-b94d-bcda549ac84d" providerId="AD" clId="Web-{5A4154ED-F318-BF89-E088-2B36FDA2E7D2}" dt="2023-11-30T20:10:37.658" v="20"/>
          <ac:spMkLst>
            <pc:docMk/>
            <pc:sldMk cId="1935243471" sldId="261"/>
            <ac:spMk id="35" creationId="{EDB65AB2-AC18-4139-B8BE-52452A256449}"/>
          </ac:spMkLst>
        </pc:spChg>
        <pc:spChg chg="add del">
          <ac:chgData name="Vivid Liu" userId="S::923683836@sfsu.edu::dfc2647b-128f-446f-b94d-bcda549ac84d" providerId="AD" clId="Web-{5A4154ED-F318-BF89-E088-2B36FDA2E7D2}" dt="2023-11-30T20:10:37.658" v="20"/>
          <ac:spMkLst>
            <pc:docMk/>
            <pc:sldMk cId="1935243471" sldId="261"/>
            <ac:spMk id="36" creationId="{B89A5304-EF26-47F3-9CB7-ED121FC744E7}"/>
          </ac:spMkLst>
        </pc:spChg>
        <pc:spChg chg="add del">
          <ac:chgData name="Vivid Liu" userId="S::923683836@sfsu.edu::dfc2647b-128f-446f-b94d-bcda549ac84d" providerId="AD" clId="Web-{5A4154ED-F318-BF89-E088-2B36FDA2E7D2}" dt="2023-11-30T20:11:38.848" v="22"/>
          <ac:spMkLst>
            <pc:docMk/>
            <pc:sldMk cId="1935243471" sldId="261"/>
            <ac:spMk id="38" creationId="{0550F5B9-399F-4FAD-AE6C-ED65F9A43A74}"/>
          </ac:spMkLst>
        </pc:spChg>
        <pc:spChg chg="add del">
          <ac:chgData name="Vivid Liu" userId="S::923683836@sfsu.edu::dfc2647b-128f-446f-b94d-bcda549ac84d" providerId="AD" clId="Web-{5A4154ED-F318-BF89-E088-2B36FDA2E7D2}" dt="2023-11-30T20:11:38.848" v="22"/>
          <ac:spMkLst>
            <pc:docMk/>
            <pc:sldMk cId="1935243471" sldId="261"/>
            <ac:spMk id="39" creationId="{C062E60F-5CD4-4268-8359-8076634680E5}"/>
          </ac:spMkLst>
        </pc:spChg>
        <pc:spChg chg="add del">
          <ac:chgData name="Vivid Liu" userId="S::923683836@sfsu.edu::dfc2647b-128f-446f-b94d-bcda549ac84d" providerId="AD" clId="Web-{5A4154ED-F318-BF89-E088-2B36FDA2E7D2}" dt="2023-11-30T20:11:38.848" v="22"/>
          <ac:spMkLst>
            <pc:docMk/>
            <pc:sldMk cId="1935243471" sldId="261"/>
            <ac:spMk id="40" creationId="{BB341EC3-1810-4D33-BA3F-E2D0AA0ECFB6}"/>
          </ac:spMkLst>
        </pc:spChg>
        <pc:spChg chg="add del">
          <ac:chgData name="Vivid Liu" userId="S::923683836@sfsu.edu::dfc2647b-128f-446f-b94d-bcda549ac84d" providerId="AD" clId="Web-{5A4154ED-F318-BF89-E088-2B36FDA2E7D2}" dt="2023-11-30T20:11:38.848" v="22"/>
          <ac:spMkLst>
            <pc:docMk/>
            <pc:sldMk cId="1935243471" sldId="261"/>
            <ac:spMk id="41" creationId="{10127CDE-2B99-47A8-BB3C-7D17519105E0}"/>
          </ac:spMkLst>
        </pc:spChg>
        <pc:picChg chg="mod ord">
          <ac:chgData name="Vivid Liu" userId="S::923683836@sfsu.edu::dfc2647b-128f-446f-b94d-bcda549ac84d" providerId="AD" clId="Web-{5A4154ED-F318-BF89-E088-2B36FDA2E7D2}" dt="2023-11-30T20:11:41.239" v="24"/>
          <ac:picMkLst>
            <pc:docMk/>
            <pc:sldMk cId="1935243471" sldId="261"/>
            <ac:picMk id="4" creationId="{FC3FCAF7-3E01-867D-7F57-F98296D53C5B}"/>
          </ac:picMkLst>
        </pc:picChg>
        <pc:picChg chg="mod ord">
          <ac:chgData name="Vivid Liu" userId="S::923683836@sfsu.edu::dfc2647b-128f-446f-b94d-bcda549ac84d" providerId="AD" clId="Web-{5A4154ED-F318-BF89-E088-2B36FDA2E7D2}" dt="2023-11-30T20:11:41.239" v="24"/>
          <ac:picMkLst>
            <pc:docMk/>
            <pc:sldMk cId="1935243471" sldId="261"/>
            <ac:picMk id="5" creationId="{090BE30E-A015-66DD-F521-00A4EEE8D152}"/>
          </ac:picMkLst>
        </pc:picChg>
        <pc:picChg chg="add del mod">
          <ac:chgData name="Vivid Liu" userId="S::923683836@sfsu.edu::dfc2647b-128f-446f-b94d-bcda549ac84d" providerId="AD" clId="Web-{5A4154ED-F318-BF89-E088-2B36FDA2E7D2}" dt="2023-11-30T20:09:42.141" v="8"/>
          <ac:picMkLst>
            <pc:docMk/>
            <pc:sldMk cId="1935243471" sldId="261"/>
            <ac:picMk id="6" creationId="{5B9612EC-3FDA-EC2E-C4D0-50134B7837F0}"/>
          </ac:picMkLst>
        </pc:picChg>
        <pc:picChg chg="add mod ord">
          <ac:chgData name="Vivid Liu" userId="S::923683836@sfsu.edu::dfc2647b-128f-446f-b94d-bcda549ac84d" providerId="AD" clId="Web-{5A4154ED-F318-BF89-E088-2B36FDA2E7D2}" dt="2023-11-30T20:11:41.239" v="24"/>
          <ac:picMkLst>
            <pc:docMk/>
            <pc:sldMk cId="1935243471" sldId="261"/>
            <ac:picMk id="7" creationId="{F1EFC69C-A83A-E664-153D-5347B6A52341}"/>
          </ac:picMkLst>
        </pc:picChg>
        <pc:picChg chg="add del">
          <ac:chgData name="Vivid Liu" userId="S::923683836@sfsu.edu::dfc2647b-128f-446f-b94d-bcda549ac84d" providerId="AD" clId="Web-{5A4154ED-F318-BF89-E088-2B36FDA2E7D2}" dt="2023-11-30T20:09:45.532" v="10"/>
          <ac:picMkLst>
            <pc:docMk/>
            <pc:sldMk cId="1935243471" sldId="261"/>
            <ac:picMk id="8" creationId="{3661596A-F265-80CA-A146-A247E657B80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vid Liu" userId="S::923683836@sfsu.edu::dfc2647b-128f-446f-b94d-bcda549ac84d" providerId="AD" clId="Web-{5A4154ED-F318-BF89-E088-2B36FDA2E7D2}" dt="2023-11-30T20:11:45.833" v="25"/>
              <pc2:cmMkLst xmlns:pc2="http://schemas.microsoft.com/office/powerpoint/2019/9/main/command">
                <pc:docMk/>
                <pc:sldMk cId="1935243471" sldId="261"/>
                <pc2:cmMk id="{79800B12-8B26-420D-85AE-3D0227882B0E}"/>
              </pc2:cmMkLst>
            </pc226:cmChg>
          </p:ext>
        </pc:extLst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3376663079" sldId="262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376663079" sldId="262"/>
            <ac:spMk id="2" creationId="{4D5AC544-6B75-3BF3-C089-E4ED2EE9106C}"/>
          </ac:spMkLst>
        </pc:spChg>
        <pc:picChg chg="mod ord">
          <ac:chgData name="Vivid Liu" userId="S::923683836@sfsu.edu::dfc2647b-128f-446f-b94d-bcda549ac84d" providerId="AD" clId="Web-{5A4154ED-F318-BF89-E088-2B36FDA2E7D2}" dt="2023-11-30T20:15:00.761" v="45"/>
          <ac:picMkLst>
            <pc:docMk/>
            <pc:sldMk cId="3376663079" sldId="262"/>
            <ac:picMk id="4" creationId="{4D36A6A6-B6F7-FA8E-9652-67D54D7ECB9F}"/>
          </ac:picMkLst>
        </pc:picChg>
      </pc:sldChg>
      <pc:sldChg chg="delSp modSp mod modClrScheme delDesignEle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1133715546" sldId="263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133715546" sldId="263"/>
            <ac:spMk id="2" creationId="{BA443DEB-F105-1CF2-3B55-5AF5534DA099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133715546" sldId="263"/>
            <ac:spMk id="3" creationId="{01858D89-76F0-7DF9-5844-8F90C7C4FE12}"/>
          </ac:spMkLst>
        </pc:spChg>
        <pc:spChg chg="del">
          <ac:chgData name="Vivid Liu" userId="S::923683836@sfsu.edu::dfc2647b-128f-446f-b94d-bcda549ac84d" providerId="AD" clId="Web-{5A4154ED-F318-BF89-E088-2B36FDA2E7D2}" dt="2023-11-30T20:13:03.991" v="30"/>
          <ac:spMkLst>
            <pc:docMk/>
            <pc:sldMk cId="1133715546" sldId="263"/>
            <ac:spMk id="9" creationId="{C1DD1A8A-57D5-4A81-AD04-532B043C5611}"/>
          </ac:spMkLst>
        </pc:spChg>
        <pc:spChg chg="del">
          <ac:chgData name="Vivid Liu" userId="S::923683836@sfsu.edu::dfc2647b-128f-446f-b94d-bcda549ac84d" providerId="AD" clId="Web-{5A4154ED-F318-BF89-E088-2B36FDA2E7D2}" dt="2023-11-30T20:13:03.991" v="30"/>
          <ac:spMkLst>
            <pc:docMk/>
            <pc:sldMk cId="1133715546" sldId="263"/>
            <ac:spMk id="11" creationId="{007891EC-4501-44ED-A8C8-B11B6DB767AB}"/>
          </ac:spMkLst>
        </pc:spChg>
      </pc:sldChg>
      <pc:sldChg chg="addSp delSp modSp mod modClrScheme modC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81076780" sldId="264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81076780" sldId="264"/>
            <ac:spMk id="2" creationId="{DAEB4FDC-2326-12D6-32DD-8007054D431F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81076780" sldId="264"/>
            <ac:spMk id="3" creationId="{4C46EDAF-A999-64EF-79A1-61EB573D7188}"/>
          </ac:spMkLst>
        </pc:spChg>
        <pc:picChg chg="add mod">
          <ac:chgData name="Vivid Liu" userId="S::923683836@sfsu.edu::dfc2647b-128f-446f-b94d-bcda549ac84d" providerId="AD" clId="Web-{5A4154ED-F318-BF89-E088-2B36FDA2E7D2}" dt="2023-11-30T19:11:44.097" v="2" actId="1076"/>
          <ac:picMkLst>
            <pc:docMk/>
            <pc:sldMk cId="81076780" sldId="264"/>
            <ac:picMk id="4" creationId="{1A146430-EA6B-6B14-B69D-90A3ECA545C6}"/>
          </ac:picMkLst>
        </pc:picChg>
        <pc:picChg chg="del">
          <ac:chgData name="Vivid Liu" userId="S::923683836@sfsu.edu::dfc2647b-128f-446f-b94d-bcda549ac84d" providerId="AD" clId="Web-{5A4154ED-F318-BF89-E088-2B36FDA2E7D2}" dt="2023-11-30T19:11:32.269" v="0"/>
          <ac:picMkLst>
            <pc:docMk/>
            <pc:sldMk cId="81076780" sldId="264"/>
            <ac:picMk id="6" creationId="{75535C44-D55C-D28F-6432-5195C9184F0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vid Liu" userId="S::923683836@sfsu.edu::dfc2647b-128f-446f-b94d-bcda549ac84d" providerId="AD" clId="Web-{5A4154ED-F318-BF89-E088-2B36FDA2E7D2}" dt="2023-11-30T19:11:53.691" v="3"/>
              <pc2:cmMkLst xmlns:pc2="http://schemas.microsoft.com/office/powerpoint/2019/9/main/command">
                <pc:docMk/>
                <pc:sldMk cId="81076780" sldId="264"/>
                <pc2:cmMk id="{9EC6D840-49E8-4A7A-A02A-F795768AFCF0}"/>
              </pc2:cmMkLst>
            </pc226:cmChg>
          </p:ext>
        </pc:extLst>
      </pc:sldChg>
      <pc:sldChg chg="addSp delSp modSp mod modClrScheme modC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636611704" sldId="265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636611704" sldId="265"/>
            <ac:spMk id="2" creationId="{9B0E4E3E-9789-183F-5603-43E1EB27CACE}"/>
          </ac:spMkLst>
        </pc:spChg>
        <pc:picChg chg="add mod">
          <ac:chgData name="Vivid Liu" userId="S::923683836@sfsu.edu::dfc2647b-128f-446f-b94d-bcda549ac84d" providerId="AD" clId="Web-{5A4154ED-F318-BF89-E088-2B36FDA2E7D2}" dt="2023-11-30T20:11:57.224" v="28" actId="1076"/>
          <ac:picMkLst>
            <pc:docMk/>
            <pc:sldMk cId="636611704" sldId="265"/>
            <ac:picMk id="3" creationId="{A5B7EE31-5E95-C0FD-4741-9A6A07F47674}"/>
          </ac:picMkLst>
        </pc:picChg>
        <pc:picChg chg="mod ord">
          <ac:chgData name="Vivid Liu" userId="S::923683836@sfsu.edu::dfc2647b-128f-446f-b94d-bcda549ac84d" providerId="AD" clId="Web-{5A4154ED-F318-BF89-E088-2B36FDA2E7D2}" dt="2023-11-30T20:15:00.761" v="45"/>
          <ac:picMkLst>
            <pc:docMk/>
            <pc:sldMk cId="636611704" sldId="265"/>
            <ac:picMk id="4" creationId="{5E144482-24B8-A7B6-4B94-A0BDB8411DDD}"/>
          </ac:picMkLst>
        </pc:picChg>
        <pc:picChg chg="del">
          <ac:chgData name="Vivid Liu" userId="S::923683836@sfsu.edu::dfc2647b-128f-446f-b94d-bcda549ac84d" providerId="AD" clId="Web-{5A4154ED-F318-BF89-E088-2B36FDA2E7D2}" dt="2023-11-30T20:11:52.567" v="26"/>
          <ac:picMkLst>
            <pc:docMk/>
            <pc:sldMk cId="636611704" sldId="265"/>
            <ac:picMk id="5" creationId="{E37CF97A-38B0-07D4-20B0-729D1911EA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vid Liu" userId="S::923683836@sfsu.edu::dfc2647b-128f-446f-b94d-bcda549ac84d" providerId="AD" clId="Web-{5A4154ED-F318-BF89-E088-2B36FDA2E7D2}" dt="2023-11-30T20:12:00.958" v="29"/>
              <pc2:cmMkLst xmlns:pc2="http://schemas.microsoft.com/office/powerpoint/2019/9/main/command">
                <pc:docMk/>
                <pc:sldMk cId="636611704" sldId="265"/>
                <pc2:cmMk id="{2D723025-492A-4D28-BCFF-241B1CF0738A}"/>
              </pc2:cmMkLst>
            </pc226:cmChg>
          </p:ext>
        </pc:extLst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3683324151" sldId="266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683324151" sldId="266"/>
            <ac:spMk id="2" creationId="{A4B28FFC-C327-0697-13EF-6823A0C12BC6}"/>
          </ac:spMkLst>
        </pc:spChg>
        <pc:picChg chg="mod ord">
          <ac:chgData name="Vivid Liu" userId="S::923683836@sfsu.edu::dfc2647b-128f-446f-b94d-bcda549ac84d" providerId="AD" clId="Web-{5A4154ED-F318-BF89-E088-2B36FDA2E7D2}" dt="2023-11-30T20:15:00.761" v="45"/>
          <ac:picMkLst>
            <pc:docMk/>
            <pc:sldMk cId="3683324151" sldId="266"/>
            <ac:picMk id="4" creationId="{365CFEA9-3CF7-6DEB-2924-3F7DEB8B14A5}"/>
          </ac:picMkLst>
        </pc:picChg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3023282598" sldId="267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3023282598" sldId="267"/>
            <ac:spMk id="2" creationId="{942BD752-E227-837A-9387-28F149BD3C71}"/>
          </ac:spMkLst>
        </pc:spChg>
        <pc:picChg chg="mod ord">
          <ac:chgData name="Vivid Liu" userId="S::923683836@sfsu.edu::dfc2647b-128f-446f-b94d-bcda549ac84d" providerId="AD" clId="Web-{5A4154ED-F318-BF89-E088-2B36FDA2E7D2}" dt="2023-11-30T20:15:00.761" v="45"/>
          <ac:picMkLst>
            <pc:docMk/>
            <pc:sldMk cId="3023282598" sldId="267"/>
            <ac:picMk id="8" creationId="{E0C01F6F-2506-4B39-49E0-F022D449225B}"/>
          </ac:picMkLst>
        </pc:picChg>
      </pc:sldChg>
      <pc:sldChg chg="modSp mod modClrScheme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1995458802" sldId="268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995458802" sldId="268"/>
            <ac:spMk id="2" creationId="{3E68FCCA-47B1-9B9B-D9DC-8B20B3A38B05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1995458802" sldId="268"/>
            <ac:spMk id="3" creationId="{2743A972-13DF-E43F-D3C9-365AB87EE423}"/>
          </ac:spMkLst>
        </pc:spChg>
      </pc:sldChg>
      <pc:sldChg chg="delSp modSp mod modClrScheme delDesignElem chgLayout">
        <pc:chgData name="Vivid Liu" userId="S::923683836@sfsu.edu::dfc2647b-128f-446f-b94d-bcda549ac84d" providerId="AD" clId="Web-{5A4154ED-F318-BF89-E088-2B36FDA2E7D2}" dt="2023-11-30T20:15:00.761" v="45"/>
        <pc:sldMkLst>
          <pc:docMk/>
          <pc:sldMk cId="297374696" sldId="269"/>
        </pc:sldMkLst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97374696" sldId="269"/>
            <ac:spMk id="2" creationId="{75CC321C-FEA3-DD62-C41D-FE6C264D2F87}"/>
          </ac:spMkLst>
        </pc:spChg>
        <pc:spChg chg="mod ord">
          <ac:chgData name="Vivid Liu" userId="S::923683836@sfsu.edu::dfc2647b-128f-446f-b94d-bcda549ac84d" providerId="AD" clId="Web-{5A4154ED-F318-BF89-E088-2B36FDA2E7D2}" dt="2023-11-30T20:15:00.761" v="45"/>
          <ac:spMkLst>
            <pc:docMk/>
            <pc:sldMk cId="297374696" sldId="269"/>
            <ac:spMk id="23" creationId="{2478F72C-F50A-8AF1-967A-555AF975EFF6}"/>
          </ac:spMkLst>
        </pc:spChg>
        <pc:spChg chg="del">
          <ac:chgData name="Vivid Liu" userId="S::923683836@sfsu.edu::dfc2647b-128f-446f-b94d-bcda549ac84d" providerId="AD" clId="Web-{5A4154ED-F318-BF89-E088-2B36FDA2E7D2}" dt="2023-11-30T20:13:03.991" v="30"/>
          <ac:spMkLst>
            <pc:docMk/>
            <pc:sldMk cId="297374696" sldId="269"/>
            <ac:spMk id="48" creationId="{EEDFD83B-474E-42D8-99FD-250991624799}"/>
          </ac:spMkLst>
        </pc:spChg>
        <pc:spChg chg="del">
          <ac:chgData name="Vivid Liu" userId="S::923683836@sfsu.edu::dfc2647b-128f-446f-b94d-bcda549ac84d" providerId="AD" clId="Web-{5A4154ED-F318-BF89-E088-2B36FDA2E7D2}" dt="2023-11-30T20:13:03.991" v="30"/>
          <ac:spMkLst>
            <pc:docMk/>
            <pc:sldMk cId="297374696" sldId="269"/>
            <ac:spMk id="50" creationId="{E18AC0D4-F32D-4067-9F63-E553F4AFFF0E}"/>
          </ac:spMkLst>
        </pc:spChg>
      </pc:sldChg>
      <pc:sldMasterChg chg="del delSldLayout">
        <pc:chgData name="Vivid Liu" userId="S::923683836@sfsu.edu::dfc2647b-128f-446f-b94d-bcda549ac84d" providerId="AD" clId="Web-{5A4154ED-F318-BF89-E088-2B36FDA2E7D2}" dt="2023-11-30T20:13:03.991" v="30"/>
        <pc:sldMasterMkLst>
          <pc:docMk/>
          <pc:sldMasterMk cId="1460467497" sldId="2147483660"/>
        </pc:sldMasterMkLst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4264065263" sldId="2147483661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2899106694" sldId="2147483662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128260591" sldId="2147483663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2735795564" sldId="2147483664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1865137892" sldId="2147483665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4034804803" sldId="2147483666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3300860381" sldId="2147483667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3933890761" sldId="2147483668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2766111624" sldId="2147483669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2187318138" sldId="2147483670"/>
          </pc:sldLayoutMkLst>
        </pc:sldLayoutChg>
        <pc:sldLayoutChg chg="del">
          <pc:chgData name="Vivid Liu" userId="S::923683836@sfsu.edu::dfc2647b-128f-446f-b94d-bcda549ac84d" providerId="AD" clId="Web-{5A4154ED-F318-BF89-E088-2B36FDA2E7D2}" dt="2023-11-30T20:13:03.991" v="30"/>
          <pc:sldLayoutMkLst>
            <pc:docMk/>
            <pc:sldMasterMk cId="1460467497" sldId="2147483660"/>
            <pc:sldLayoutMk cId="3107693438" sldId="2147483671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3:08.429" v="31"/>
        <pc:sldMasterMkLst>
          <pc:docMk/>
          <pc:sldMasterMk cId="3063781813" sldId="2147483672"/>
        </pc:sldMasterMkLst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838469642" sldId="214748367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2082622243" sldId="214748367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902119366" sldId="214748367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3467132674" sldId="214748367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545906191" sldId="214748367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2611488156" sldId="214748367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113090334" sldId="214748367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3587437194" sldId="214748368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2693964349" sldId="214748368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2547718412" sldId="214748368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3627397745" sldId="214748368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966446897" sldId="214748368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1095283274" sldId="214748368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2182267944" sldId="214748368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1589309992" sldId="214748368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1142596232" sldId="214748368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08.429" v="31"/>
          <pc:sldLayoutMkLst>
            <pc:docMk/>
            <pc:sldMasterMk cId="3063781813" sldId="2147483672"/>
            <pc:sldLayoutMk cId="3476390496" sldId="2147483689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3:28.383" v="32"/>
        <pc:sldMasterMkLst>
          <pc:docMk/>
          <pc:sldMasterMk cId="1243377938" sldId="2147483690"/>
        </pc:sldMasterMkLst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3993793404" sldId="214748369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2692142110" sldId="214748369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957082093" sldId="214748369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2429030654" sldId="214748369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963843527" sldId="214748369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2973494423" sldId="214748369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1828616006" sldId="214748369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1136904776" sldId="214748369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2810697121" sldId="214748369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1461010909" sldId="214748370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28.383" v="32"/>
          <pc:sldLayoutMkLst>
            <pc:docMk/>
            <pc:sldMasterMk cId="1243377938" sldId="2147483690"/>
            <pc:sldLayoutMk cId="2479514410" sldId="2147483701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3:30.555" v="33"/>
        <pc:sldMasterMkLst>
          <pc:docMk/>
          <pc:sldMasterMk cId="1832018335" sldId="2147483702"/>
        </pc:sldMasterMkLst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3605047121" sldId="214748370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92479141" sldId="214748370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2713421992" sldId="214748370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130913113" sldId="214748370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232271069" sldId="214748370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597538295" sldId="214748370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3573193768" sldId="214748370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044693546" sldId="214748371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3104767903" sldId="214748371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2907223249" sldId="214748371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866488995" sldId="214748371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3491075235" sldId="214748371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905749239" sldId="214748371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1884256708" sldId="214748371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4188502667" sldId="214748371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0.555" v="33"/>
          <pc:sldLayoutMkLst>
            <pc:docMk/>
            <pc:sldMasterMk cId="1832018335" sldId="2147483702"/>
            <pc:sldLayoutMk cId="2081071284" sldId="2147483718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3:37.071" v="34"/>
        <pc:sldMasterMkLst>
          <pc:docMk/>
          <pc:sldMasterMk cId="239514879" sldId="2147483719"/>
        </pc:sldMasterMkLst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1618705109" sldId="214748372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3711774445" sldId="214748372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374717904" sldId="214748372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819124451" sldId="214748372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2251051276" sldId="214748372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1785947223" sldId="214748372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4003324030" sldId="214748372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3877957617" sldId="214748372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4244585726" sldId="214748372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2124354716" sldId="214748372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341135771" sldId="214748373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1842654264" sldId="214748373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1894006681" sldId="214748373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3985432154" sldId="214748373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4114295647" sldId="214748373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37.071" v="34"/>
          <pc:sldLayoutMkLst>
            <pc:docMk/>
            <pc:sldMasterMk cId="239514879" sldId="2147483719"/>
            <pc:sldLayoutMk cId="2519499424" sldId="2147483735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3:44.712" v="35"/>
        <pc:sldMasterMkLst>
          <pc:docMk/>
          <pc:sldMasterMk cId="3881284214" sldId="2147483736"/>
        </pc:sldMasterMkLst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2744494091" sldId="214748373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898246545" sldId="214748373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3523144964" sldId="214748373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2234966603" sldId="214748374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3524111144" sldId="214748374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2472834064" sldId="214748374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2123036707" sldId="214748374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3304162720" sldId="214748374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1660125988" sldId="214748374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3388534099" sldId="214748374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1330607976" sldId="214748374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120206734" sldId="214748374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3269793328" sldId="214748374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1866971044" sldId="214748375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526028141" sldId="214748375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422800706" sldId="214748375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3:44.712" v="35"/>
          <pc:sldLayoutMkLst>
            <pc:docMk/>
            <pc:sldMasterMk cId="3881284214" sldId="2147483736"/>
            <pc:sldLayoutMk cId="1447710686" sldId="2147483753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16.166" v="36"/>
        <pc:sldMasterMkLst>
          <pc:docMk/>
          <pc:sldMasterMk cId="215642847" sldId="2147483754"/>
        </pc:sldMasterMkLst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1926869351" sldId="214748375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1545179821" sldId="214748375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650056349" sldId="214748375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880525249" sldId="214748375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921020851" sldId="214748375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101233510" sldId="214748376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3200601295" sldId="214748376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4262658801" sldId="214748376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3392975778" sldId="214748376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468943141" sldId="214748376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897832276" sldId="214748376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333192720" sldId="214748376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999773332" sldId="214748376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3827016673" sldId="214748376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2996461319" sldId="214748376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3364277339" sldId="214748377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6.166" v="36"/>
          <pc:sldLayoutMkLst>
            <pc:docMk/>
            <pc:sldMasterMk cId="215642847" sldId="2147483754"/>
            <pc:sldLayoutMk cId="1085244595" sldId="2147483771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19.275" v="37"/>
        <pc:sldMasterMkLst>
          <pc:docMk/>
          <pc:sldMasterMk cId="2929689516" sldId="2147483772"/>
        </pc:sldMasterMkLst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3011674917" sldId="214748377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835428692" sldId="214748377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2697381380" sldId="214748377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3404452661" sldId="214748377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2440378161" sldId="214748377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314694715" sldId="214748377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642537998" sldId="214748377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050250341" sldId="214748378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858081118" sldId="214748378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2484281010" sldId="214748378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3113614749" sldId="214748378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54049436" sldId="214748378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2637837892" sldId="214748378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3699817483" sldId="214748378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707749151" sldId="214748378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3646930091" sldId="214748378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19.275" v="37"/>
          <pc:sldLayoutMkLst>
            <pc:docMk/>
            <pc:sldMasterMk cId="2929689516" sldId="2147483772"/>
            <pc:sldLayoutMk cId="1729563669" sldId="2147483789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24.010" v="38"/>
        <pc:sldMasterMkLst>
          <pc:docMk/>
          <pc:sldMasterMk cId="3107240880" sldId="2147483790"/>
        </pc:sldMasterMkLst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4106311456" sldId="214748379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710057486" sldId="214748379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1420420012" sldId="214748379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1992627338" sldId="214748379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2541675344" sldId="214748379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2053069830" sldId="214748379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348776128" sldId="214748379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1684116998" sldId="214748379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4260495045" sldId="214748379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458418076" sldId="214748380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1449371949" sldId="214748380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4129187974" sldId="214748380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42341777" sldId="214748380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3190288269" sldId="214748380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3623288679" sldId="214748380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2105132652" sldId="214748380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4.010" v="38"/>
          <pc:sldLayoutMkLst>
            <pc:docMk/>
            <pc:sldMasterMk cId="3107240880" sldId="2147483790"/>
            <pc:sldLayoutMk cId="1318386647" sldId="2147483807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27.947" v="39"/>
        <pc:sldMasterMkLst>
          <pc:docMk/>
          <pc:sldMasterMk cId="2823303620" sldId="2147483808"/>
        </pc:sldMasterMkLst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3838233862" sldId="214748380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4073181619" sldId="214748381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3712827599" sldId="214748381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2007086695" sldId="214748381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3231386591" sldId="214748381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1518398669" sldId="214748381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3404061507" sldId="214748381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549371836" sldId="214748381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3160066841" sldId="214748381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2927856186" sldId="214748381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27.947" v="39"/>
          <pc:sldLayoutMkLst>
            <pc:docMk/>
            <pc:sldMasterMk cId="2823303620" sldId="2147483808"/>
            <pc:sldLayoutMk cId="4293986096" sldId="2147483819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30.698" v="40"/>
        <pc:sldMasterMkLst>
          <pc:docMk/>
          <pc:sldMasterMk cId="1968597795" sldId="2147483820"/>
        </pc:sldMasterMkLst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107321685" sldId="214748382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699168772" sldId="214748382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3537123774" sldId="214748382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943547286" sldId="214748382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1923882034" sldId="214748382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3571582826" sldId="214748382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418766419" sldId="214748382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267612109" sldId="214748382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940295820" sldId="214748382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2696520215" sldId="214748383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0.698" v="40"/>
          <pc:sldLayoutMkLst>
            <pc:docMk/>
            <pc:sldMasterMk cId="1968597795" sldId="2147483820"/>
            <pc:sldLayoutMk cId="3674821069" sldId="2147483831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34.120" v="41"/>
        <pc:sldMasterMkLst>
          <pc:docMk/>
          <pc:sldMasterMk cId="3128850696" sldId="2147483832"/>
        </pc:sldMasterMkLst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2456444142" sldId="214748383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4276367579" sldId="214748383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3399895249" sldId="214748383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3707006426" sldId="214748383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1209302844" sldId="214748383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1839125064" sldId="214748383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2027799357" sldId="214748383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1377428455" sldId="214748384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3056884400" sldId="214748384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14637624" sldId="214748384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4.120" v="41"/>
          <pc:sldLayoutMkLst>
            <pc:docMk/>
            <pc:sldMasterMk cId="3128850696" sldId="2147483832"/>
            <pc:sldLayoutMk cId="942200861" sldId="2147483843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38.979" v="42"/>
        <pc:sldMasterMkLst>
          <pc:docMk/>
          <pc:sldMasterMk cId="1970036481" sldId="2147483844"/>
        </pc:sldMasterMkLst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303779787" sldId="214748384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2093665394" sldId="214748384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947302189" sldId="214748384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3656821695" sldId="214748384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1734567743" sldId="214748384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4030864596" sldId="214748385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4072084621" sldId="214748385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21568521" sldId="214748385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2538125996" sldId="214748385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1924767213" sldId="214748385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38.979" v="42"/>
          <pc:sldLayoutMkLst>
            <pc:docMk/>
            <pc:sldMasterMk cId="1970036481" sldId="2147483844"/>
            <pc:sldLayoutMk cId="1667771381" sldId="2147483855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43.901" v="43"/>
        <pc:sldMasterMkLst>
          <pc:docMk/>
          <pc:sldMasterMk cId="2123996087" sldId="2147483856"/>
        </pc:sldMasterMkLst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2339172358" sldId="214748385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2749963174" sldId="214748385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1214247655" sldId="214748385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652076142" sldId="214748386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4277037333" sldId="214748386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638185462" sldId="214748386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440914114" sldId="214748386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3918656296" sldId="214748386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3413578802" sldId="214748386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2420180880" sldId="214748386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3.901" v="43"/>
          <pc:sldLayoutMkLst>
            <pc:docMk/>
            <pc:sldMasterMk cId="2123996087" sldId="2147483856"/>
            <pc:sldLayoutMk cId="2215739087" sldId="2147483867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4:47.245" v="44"/>
        <pc:sldMasterMkLst>
          <pc:docMk/>
          <pc:sldMasterMk cId="1080337264" sldId="2147483868"/>
        </pc:sldMasterMkLst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637173103" sldId="214748386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388784567" sldId="214748387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3804937492" sldId="214748387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538918052" sldId="214748387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3125669955" sldId="214748387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1958140718" sldId="214748387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1690067088" sldId="214748387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2952305645" sldId="214748387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3645056128" sldId="214748387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787002923" sldId="214748387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4:47.245" v="44"/>
          <pc:sldLayoutMkLst>
            <pc:docMk/>
            <pc:sldMasterMk cId="1080337264" sldId="2147483868"/>
            <pc:sldLayoutMk cId="1060288508" sldId="2147483879"/>
          </pc:sldLayoutMkLst>
        </pc:sldLayoutChg>
      </pc:sldMasterChg>
      <pc:sldMasterChg chg="add del addSldLayout delSldLayout modSldLayout">
        <pc:chgData name="Vivid Liu" userId="S::923683836@sfsu.edu::dfc2647b-128f-446f-b94d-bcda549ac84d" providerId="AD" clId="Web-{5A4154ED-F318-BF89-E088-2B36FDA2E7D2}" dt="2023-11-30T20:15:00.761" v="45"/>
        <pc:sldMasterMkLst>
          <pc:docMk/>
          <pc:sldMasterMk cId="578289378" sldId="2147483880"/>
        </pc:sldMasterMkLst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374072320" sldId="2147483881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3990994512" sldId="2147483882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983561004" sldId="2147483883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852812235" sldId="2147483884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2384613924" sldId="2147483885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067830921" sldId="2147483886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486284068" sldId="2147483887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187653466" sldId="2147483888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076942000" sldId="2147483889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2005004638" sldId="2147483890"/>
          </pc:sldLayoutMkLst>
        </pc:sldLayoutChg>
        <pc:sldLayoutChg chg="add del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578289378" sldId="2147483880"/>
            <pc:sldLayoutMk cId="1717192111" sldId="2147483891"/>
          </pc:sldLayoutMkLst>
        </pc:sldLayoutChg>
      </pc:sldMasterChg>
      <pc:sldMasterChg chg="add addSldLayout modSldLayout">
        <pc:chgData name="Vivid Liu" userId="S::923683836@sfsu.edu::dfc2647b-128f-446f-b94d-bcda549ac84d" providerId="AD" clId="Web-{5A4154ED-F318-BF89-E088-2B36FDA2E7D2}" dt="2023-11-30T20:15:00.761" v="45"/>
        <pc:sldMasterMkLst>
          <pc:docMk/>
          <pc:sldMasterMk cId="793304179" sldId="2147483892"/>
        </pc:sldMasterMkLst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203535765" sldId="2147483893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2116490420" sldId="2147483894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4147812050" sldId="2147483895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3648931293" sldId="2147483896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3435693148" sldId="2147483897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2749579638" sldId="2147483898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2355331879" sldId="2147483899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1844308617" sldId="2147483900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1601764953" sldId="2147483901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900475437" sldId="2147483902"/>
          </pc:sldLayoutMkLst>
        </pc:sldLayoutChg>
        <pc:sldLayoutChg chg="add mod replId">
          <pc:chgData name="Vivid Liu" userId="S::923683836@sfsu.edu::dfc2647b-128f-446f-b94d-bcda549ac84d" providerId="AD" clId="Web-{5A4154ED-F318-BF89-E088-2B36FDA2E7D2}" dt="2023-11-30T20:15:00.761" v="45"/>
          <pc:sldLayoutMkLst>
            <pc:docMk/>
            <pc:sldMasterMk cId="793304179" sldId="2147483892"/>
            <pc:sldLayoutMk cId="293056652" sldId="2147483903"/>
          </pc:sldLayoutMkLst>
        </pc:sldLayoutChg>
      </pc:sldMasterChg>
    </pc:docChg>
  </pc:docChgLst>
  <pc:docChgLst>
    <pc:chgData name="Vivid Liu" userId="S::923683836@sfsu.edu::dfc2647b-128f-446f-b94d-bcda549ac84d" providerId="AD" clId="Web-{996AB7AC-97FA-EF2B-25C5-6A8242D84EB2}"/>
    <pc:docChg chg="addSld delSld modSld">
      <pc:chgData name="Vivid Liu" userId="S::923683836@sfsu.edu::dfc2647b-128f-446f-b94d-bcda549ac84d" providerId="AD" clId="Web-{996AB7AC-97FA-EF2B-25C5-6A8242D84EB2}" dt="2023-12-05T06:25:37.980" v="551"/>
      <pc:docMkLst>
        <pc:docMk/>
      </pc:docMkLst>
      <pc:sldChg chg="addSp delSp modSp">
        <pc:chgData name="Vivid Liu" userId="S::923683836@sfsu.edu::dfc2647b-128f-446f-b94d-bcda549ac84d" providerId="AD" clId="Web-{996AB7AC-97FA-EF2B-25C5-6A8242D84EB2}" dt="2023-12-05T05:43:05.945" v="211" actId="1076"/>
        <pc:sldMkLst>
          <pc:docMk/>
          <pc:sldMk cId="221469539" sldId="280"/>
        </pc:sldMkLst>
        <pc:spChg chg="mod">
          <ac:chgData name="Vivid Liu" userId="S::923683836@sfsu.edu::dfc2647b-128f-446f-b94d-bcda549ac84d" providerId="AD" clId="Web-{996AB7AC-97FA-EF2B-25C5-6A8242D84EB2}" dt="2023-12-05T05:43:05.913" v="209" actId="1076"/>
          <ac:spMkLst>
            <pc:docMk/>
            <pc:sldMk cId="221469539" sldId="280"/>
            <ac:spMk id="4" creationId="{37982F65-9104-EA90-4AA3-482F3E668DDD}"/>
          </ac:spMkLst>
        </pc:spChg>
        <pc:spChg chg="mod">
          <ac:chgData name="Vivid Liu" userId="S::923683836@sfsu.edu::dfc2647b-128f-446f-b94d-bcda549ac84d" providerId="AD" clId="Web-{996AB7AC-97FA-EF2B-25C5-6A8242D84EB2}" dt="2023-12-05T05:43:05.867" v="205" actId="1076"/>
          <ac:spMkLst>
            <pc:docMk/>
            <pc:sldMk cId="221469539" sldId="280"/>
            <ac:spMk id="5" creationId="{B0EB695E-3B56-6D40-7EA0-1645E65D54DE}"/>
          </ac:spMkLst>
        </pc:spChg>
        <pc:spChg chg="add del mod">
          <ac:chgData name="Vivid Liu" userId="S::923683836@sfsu.edu::dfc2647b-128f-446f-b94d-bcda549ac84d" providerId="AD" clId="Web-{996AB7AC-97FA-EF2B-25C5-6A8242D84EB2}" dt="2023-12-05T05:30:05.654" v="195"/>
          <ac:spMkLst>
            <pc:docMk/>
            <pc:sldMk cId="221469539" sldId="280"/>
            <ac:spMk id="6" creationId="{8803C0CC-C4AE-ADEC-463A-A35B510999B2}"/>
          </ac:spMkLst>
        </pc:spChg>
        <pc:spChg chg="mod">
          <ac:chgData name="Vivid Liu" userId="S::923683836@sfsu.edu::dfc2647b-128f-446f-b94d-bcda549ac84d" providerId="AD" clId="Web-{996AB7AC-97FA-EF2B-25C5-6A8242D84EB2}" dt="2023-12-05T05:43:05.945" v="211" actId="1076"/>
          <ac:spMkLst>
            <pc:docMk/>
            <pc:sldMk cId="221469539" sldId="280"/>
            <ac:spMk id="9" creationId="{86C4C1D6-689A-BF15-7BE9-1D4385B008F6}"/>
          </ac:spMkLst>
        </pc:spChg>
        <pc:spChg chg="mod">
          <ac:chgData name="Vivid Liu" userId="S::923683836@sfsu.edu::dfc2647b-128f-446f-b94d-bcda549ac84d" providerId="AD" clId="Web-{996AB7AC-97FA-EF2B-25C5-6A8242D84EB2}" dt="2023-12-05T05:43:05.867" v="206" actId="1076"/>
          <ac:spMkLst>
            <pc:docMk/>
            <pc:sldMk cId="221469539" sldId="280"/>
            <ac:spMk id="12" creationId="{81312C49-586E-477B-255F-A11E00D0BC89}"/>
          </ac:spMkLst>
        </pc:spChg>
        <pc:spChg chg="mod">
          <ac:chgData name="Vivid Liu" userId="S::923683836@sfsu.edu::dfc2647b-128f-446f-b94d-bcda549ac84d" providerId="AD" clId="Web-{996AB7AC-97FA-EF2B-25C5-6A8242D84EB2}" dt="2023-12-05T05:43:05.882" v="207" actId="1076"/>
          <ac:spMkLst>
            <pc:docMk/>
            <pc:sldMk cId="221469539" sldId="280"/>
            <ac:spMk id="13" creationId="{17D4D1EC-2723-8275-7F72-45A84C3BC4ED}"/>
          </ac:spMkLst>
        </pc:spChg>
        <pc:spChg chg="add del mod">
          <ac:chgData name="Vivid Liu" userId="S::923683836@sfsu.edu::dfc2647b-128f-446f-b94d-bcda549ac84d" providerId="AD" clId="Web-{996AB7AC-97FA-EF2B-25C5-6A8242D84EB2}" dt="2023-12-05T05:30:32.608" v="199"/>
          <ac:spMkLst>
            <pc:docMk/>
            <pc:sldMk cId="221469539" sldId="280"/>
            <ac:spMk id="14" creationId="{EF5C4BC5-5879-5A2F-874B-868C8D1F35AA}"/>
          </ac:spMkLst>
        </pc:spChg>
        <pc:picChg chg="add mod">
          <ac:chgData name="Vivid Liu" userId="S::923683836@sfsu.edu::dfc2647b-128f-446f-b94d-bcda549ac84d" providerId="AD" clId="Web-{996AB7AC-97FA-EF2B-25C5-6A8242D84EB2}" dt="2023-12-05T05:43:05.929" v="210" actId="1076"/>
          <ac:picMkLst>
            <pc:docMk/>
            <pc:sldMk cId="221469539" sldId="280"/>
            <ac:picMk id="2" creationId="{D5371A52-2252-1C99-1288-C0A1C424AABF}"/>
          </ac:picMkLst>
        </pc:picChg>
        <pc:picChg chg="del">
          <ac:chgData name="Vivid Liu" userId="S::923683836@sfsu.edu::dfc2647b-128f-446f-b94d-bcda549ac84d" providerId="AD" clId="Web-{996AB7AC-97FA-EF2B-25C5-6A8242D84EB2}" dt="2023-12-05T05:29:55.388" v="192"/>
          <ac:picMkLst>
            <pc:docMk/>
            <pc:sldMk cId="221469539" sldId="280"/>
            <ac:picMk id="7" creationId="{A2341C66-3E62-619A-2E3B-D6ED2AF1FC6F}"/>
          </ac:picMkLst>
        </pc:picChg>
        <pc:picChg chg="del">
          <ac:chgData name="Vivid Liu" userId="S::923683836@sfsu.edu::dfc2647b-128f-446f-b94d-bcda549ac84d" providerId="AD" clId="Web-{996AB7AC-97FA-EF2B-25C5-6A8242D84EB2}" dt="2023-12-05T05:30:26.717" v="197"/>
          <ac:picMkLst>
            <pc:docMk/>
            <pc:sldMk cId="221469539" sldId="280"/>
            <ac:picMk id="8" creationId="{E1D9044E-1AE8-24AB-848D-84C04218EA13}"/>
          </ac:picMkLst>
        </pc:picChg>
        <pc:picChg chg="add mod">
          <ac:chgData name="Vivid Liu" userId="S::923683836@sfsu.edu::dfc2647b-128f-446f-b94d-bcda549ac84d" providerId="AD" clId="Web-{996AB7AC-97FA-EF2B-25C5-6A8242D84EB2}" dt="2023-12-05T05:43:05.898" v="208" actId="1076"/>
          <ac:picMkLst>
            <pc:docMk/>
            <pc:sldMk cId="221469539" sldId="280"/>
            <ac:picMk id="10" creationId="{CA4D227B-D896-66B1-2DF7-E70CF269F6E3}"/>
          </ac:picMkLst>
        </pc:picChg>
      </pc:sldChg>
      <pc:sldChg chg="addSp delSp modSp del">
        <pc:chgData name="Vivid Liu" userId="S::923683836@sfsu.edu::dfc2647b-128f-446f-b94d-bcda549ac84d" providerId="AD" clId="Web-{996AB7AC-97FA-EF2B-25C5-6A8242D84EB2}" dt="2023-12-05T06:23:45.789" v="532"/>
        <pc:sldMkLst>
          <pc:docMk/>
          <pc:sldMk cId="3877581002" sldId="283"/>
        </pc:sldMkLst>
        <pc:spChg chg="mod">
          <ac:chgData name="Vivid Liu" userId="S::923683836@sfsu.edu::dfc2647b-128f-446f-b94d-bcda549ac84d" providerId="AD" clId="Web-{996AB7AC-97FA-EF2B-25C5-6A8242D84EB2}" dt="2023-12-05T06:15:12.100" v="446" actId="14100"/>
          <ac:spMkLst>
            <pc:docMk/>
            <pc:sldMk cId="3877581002" sldId="283"/>
            <ac:spMk id="2" creationId="{A78B3FFA-3DBD-484F-4F7D-05883021B313}"/>
          </ac:spMkLst>
        </pc:spChg>
        <pc:spChg chg="add">
          <ac:chgData name="Vivid Liu" userId="S::923683836@sfsu.edu::dfc2647b-128f-446f-b94d-bcda549ac84d" providerId="AD" clId="Web-{996AB7AC-97FA-EF2B-25C5-6A8242D84EB2}" dt="2023-12-05T06:18:14.903" v="481"/>
          <ac:spMkLst>
            <pc:docMk/>
            <pc:sldMk cId="3877581002" sldId="283"/>
            <ac:spMk id="5" creationId="{5EDA4203-0047-72FC-3373-3AE3FBC5C989}"/>
          </ac:spMkLst>
        </pc:spChg>
        <pc:spChg chg="mod">
          <ac:chgData name="Vivid Liu" userId="S::923683836@sfsu.edu::dfc2647b-128f-446f-b94d-bcda549ac84d" providerId="AD" clId="Web-{996AB7AC-97FA-EF2B-25C5-6A8242D84EB2}" dt="2023-12-05T06:16:49.135" v="470" actId="1076"/>
          <ac:spMkLst>
            <pc:docMk/>
            <pc:sldMk cId="3877581002" sldId="283"/>
            <ac:spMk id="10" creationId="{47AE344B-4DFD-6985-4080-CE40195FA352}"/>
          </ac:spMkLst>
        </pc:spChg>
        <pc:picChg chg="add mod">
          <ac:chgData name="Vivid Liu" userId="S::923683836@sfsu.edu::dfc2647b-128f-446f-b94d-bcda549ac84d" providerId="AD" clId="Web-{996AB7AC-97FA-EF2B-25C5-6A8242D84EB2}" dt="2023-12-05T06:16:38.822" v="468" actId="1076"/>
          <ac:picMkLst>
            <pc:docMk/>
            <pc:sldMk cId="3877581002" sldId="283"/>
            <ac:picMk id="3" creationId="{B4D01956-3978-58D8-224D-CFB8530C5645}"/>
          </ac:picMkLst>
        </pc:picChg>
        <pc:picChg chg="add">
          <ac:chgData name="Vivid Liu" userId="S::923683836@sfsu.edu::dfc2647b-128f-446f-b94d-bcda549ac84d" providerId="AD" clId="Web-{996AB7AC-97FA-EF2B-25C5-6A8242D84EB2}" dt="2023-12-05T06:18:05.028" v="480"/>
          <ac:picMkLst>
            <pc:docMk/>
            <pc:sldMk cId="3877581002" sldId="283"/>
            <ac:picMk id="4" creationId="{CA3499C8-C1BA-9B22-998C-EF950380A48C}"/>
          </ac:picMkLst>
        </pc:picChg>
        <pc:picChg chg="del">
          <ac:chgData name="Vivid Liu" userId="S::923683836@sfsu.edu::dfc2647b-128f-446f-b94d-bcda549ac84d" providerId="AD" clId="Web-{996AB7AC-97FA-EF2B-25C5-6A8242D84EB2}" dt="2023-12-05T06:15:54.305" v="448"/>
          <ac:picMkLst>
            <pc:docMk/>
            <pc:sldMk cId="3877581002" sldId="283"/>
            <ac:picMk id="7" creationId="{1A57EE98-3BCF-DF31-BACB-492EB232F84A}"/>
          </ac:picMkLst>
        </pc:picChg>
        <pc:picChg chg="mod">
          <ac:chgData name="Vivid Liu" userId="S::923683836@sfsu.edu::dfc2647b-128f-446f-b94d-bcda549ac84d" providerId="AD" clId="Web-{996AB7AC-97FA-EF2B-25C5-6A8242D84EB2}" dt="2023-12-05T06:16:41.807" v="469" actId="1076"/>
          <ac:picMkLst>
            <pc:docMk/>
            <pc:sldMk cId="3877581002" sldId="283"/>
            <ac:picMk id="8" creationId="{9D06D93E-10D8-722E-40A1-F47EEE5F92C6}"/>
          </ac:picMkLst>
        </pc:picChg>
      </pc:sldChg>
      <pc:sldChg chg="modSp">
        <pc:chgData name="Vivid Liu" userId="S::923683836@sfsu.edu::dfc2647b-128f-446f-b94d-bcda549ac84d" providerId="AD" clId="Web-{996AB7AC-97FA-EF2B-25C5-6A8242D84EB2}" dt="2023-12-05T06:25:17.886" v="547" actId="1076"/>
        <pc:sldMkLst>
          <pc:docMk/>
          <pc:sldMk cId="1299322057" sldId="284"/>
        </pc:sldMkLst>
        <pc:spChg chg="mod">
          <ac:chgData name="Vivid Liu" userId="S::923683836@sfsu.edu::dfc2647b-128f-446f-b94d-bcda549ac84d" providerId="AD" clId="Web-{996AB7AC-97FA-EF2B-25C5-6A8242D84EB2}" dt="2023-12-05T06:25:10.089" v="545" actId="20577"/>
          <ac:spMkLst>
            <pc:docMk/>
            <pc:sldMk cId="1299322057" sldId="284"/>
            <ac:spMk id="2" creationId="{9BE6C605-EC21-48B3-C972-20D6EC4265BE}"/>
          </ac:spMkLst>
        </pc:spChg>
        <pc:spChg chg="mod">
          <ac:chgData name="Vivid Liu" userId="S::923683836@sfsu.edu::dfc2647b-128f-446f-b94d-bcda549ac84d" providerId="AD" clId="Web-{996AB7AC-97FA-EF2B-25C5-6A8242D84EB2}" dt="2023-12-05T06:25:17.886" v="547" actId="1076"/>
          <ac:spMkLst>
            <pc:docMk/>
            <pc:sldMk cId="1299322057" sldId="284"/>
            <ac:spMk id="12" creationId="{D52B2A78-A72B-C52F-B5F0-7F9B32018B7D}"/>
          </ac:spMkLst>
        </pc:spChg>
      </pc:sldChg>
      <pc:sldChg chg="modSp">
        <pc:chgData name="Vivid Liu" userId="S::923683836@sfsu.edu::dfc2647b-128f-446f-b94d-bcda549ac84d" providerId="AD" clId="Web-{996AB7AC-97FA-EF2B-25C5-6A8242D84EB2}" dt="2023-12-05T06:13:40.191" v="435" actId="1076"/>
        <pc:sldMkLst>
          <pc:docMk/>
          <pc:sldMk cId="1756083323" sldId="302"/>
        </pc:sldMkLst>
        <pc:spChg chg="mod">
          <ac:chgData name="Vivid Liu" userId="S::923683836@sfsu.edu::dfc2647b-128f-446f-b94d-bcda549ac84d" providerId="AD" clId="Web-{996AB7AC-97FA-EF2B-25C5-6A8242D84EB2}" dt="2023-12-05T06:13:40.191" v="435" actId="1076"/>
          <ac:spMkLst>
            <pc:docMk/>
            <pc:sldMk cId="1756083323" sldId="302"/>
            <ac:spMk id="6" creationId="{DCD899A9-E162-8B5E-7B7F-7EF7F2563848}"/>
          </ac:spMkLst>
        </pc:spChg>
        <pc:picChg chg="mod">
          <ac:chgData name="Vivid Liu" userId="S::923683836@sfsu.edu::dfc2647b-128f-446f-b94d-bcda549ac84d" providerId="AD" clId="Web-{996AB7AC-97FA-EF2B-25C5-6A8242D84EB2}" dt="2023-12-05T06:09:54.512" v="369" actId="1076"/>
          <ac:picMkLst>
            <pc:docMk/>
            <pc:sldMk cId="1756083323" sldId="302"/>
            <ac:picMk id="7" creationId="{F6EC0074-2505-A94A-AC2C-2FA8D9B150BB}"/>
          </ac:picMkLst>
        </pc:picChg>
        <pc:picChg chg="mod">
          <ac:chgData name="Vivid Liu" userId="S::923683836@sfsu.edu::dfc2647b-128f-446f-b94d-bcda549ac84d" providerId="AD" clId="Web-{996AB7AC-97FA-EF2B-25C5-6A8242D84EB2}" dt="2023-12-05T06:09:46.793" v="366" actId="1076"/>
          <ac:picMkLst>
            <pc:docMk/>
            <pc:sldMk cId="1756083323" sldId="302"/>
            <ac:picMk id="8" creationId="{55A7B613-E343-02B8-1942-8A7C190C8D95}"/>
          </ac:picMkLst>
        </pc:picChg>
      </pc:sldChg>
      <pc:sldChg chg="modSp">
        <pc:chgData name="Vivid Liu" userId="S::923683836@sfsu.edu::dfc2647b-128f-446f-b94d-bcda549ac84d" providerId="AD" clId="Web-{996AB7AC-97FA-EF2B-25C5-6A8242D84EB2}" dt="2023-12-05T06:13:27.394" v="432" actId="1076"/>
        <pc:sldMkLst>
          <pc:docMk/>
          <pc:sldMk cId="3372325514" sldId="303"/>
        </pc:sldMkLst>
        <pc:spChg chg="mod">
          <ac:chgData name="Vivid Liu" userId="S::923683836@sfsu.edu::dfc2647b-128f-446f-b94d-bcda549ac84d" providerId="AD" clId="Web-{996AB7AC-97FA-EF2B-25C5-6A8242D84EB2}" dt="2023-12-05T06:13:27.394" v="432" actId="1076"/>
          <ac:spMkLst>
            <pc:docMk/>
            <pc:sldMk cId="3372325514" sldId="303"/>
            <ac:spMk id="5" creationId="{AF8F86B8-7020-5980-3FC2-C362C121459B}"/>
          </ac:spMkLst>
        </pc:spChg>
        <pc:picChg chg="mod modCrop">
          <ac:chgData name="Vivid Liu" userId="S::923683836@sfsu.edu::dfc2647b-128f-446f-b94d-bcda549ac84d" providerId="AD" clId="Web-{996AB7AC-97FA-EF2B-25C5-6A8242D84EB2}" dt="2023-12-05T06:11:04.139" v="391" actId="1076"/>
          <ac:picMkLst>
            <pc:docMk/>
            <pc:sldMk cId="3372325514" sldId="303"/>
            <ac:picMk id="6" creationId="{C597D00D-178C-B1C9-BAF3-E5CB74D1C35A}"/>
          </ac:picMkLst>
        </pc:picChg>
        <pc:picChg chg="mod">
          <ac:chgData name="Vivid Liu" userId="S::923683836@sfsu.edu::dfc2647b-128f-446f-b94d-bcda549ac84d" providerId="AD" clId="Web-{996AB7AC-97FA-EF2B-25C5-6A8242D84EB2}" dt="2023-12-05T06:10:44.170" v="384" actId="1076"/>
          <ac:picMkLst>
            <pc:docMk/>
            <pc:sldMk cId="3372325514" sldId="303"/>
            <ac:picMk id="7" creationId="{39F89A3F-B577-EA0D-C21F-FBEAA5CAA425}"/>
          </ac:picMkLst>
        </pc:picChg>
      </pc:sldChg>
      <pc:sldChg chg="modSp">
        <pc:chgData name="Vivid Liu" userId="S::923683836@sfsu.edu::dfc2647b-128f-446f-b94d-bcda549ac84d" providerId="AD" clId="Web-{996AB7AC-97FA-EF2B-25C5-6A8242D84EB2}" dt="2023-12-05T06:13:15.378" v="430" actId="1076"/>
        <pc:sldMkLst>
          <pc:docMk/>
          <pc:sldMk cId="2551544711" sldId="307"/>
        </pc:sldMkLst>
        <pc:spChg chg="mod">
          <ac:chgData name="Vivid Liu" userId="S::923683836@sfsu.edu::dfc2647b-128f-446f-b94d-bcda549ac84d" providerId="AD" clId="Web-{996AB7AC-97FA-EF2B-25C5-6A8242D84EB2}" dt="2023-12-05T06:13:15.378" v="430" actId="1076"/>
          <ac:spMkLst>
            <pc:docMk/>
            <pc:sldMk cId="2551544711" sldId="307"/>
            <ac:spMk id="5" creationId="{AF8F86B8-7020-5980-3FC2-C362C121459B}"/>
          </ac:spMkLst>
        </pc:spChg>
        <pc:picChg chg="mod">
          <ac:chgData name="Vivid Liu" userId="S::923683836@sfsu.edu::dfc2647b-128f-446f-b94d-bcda549ac84d" providerId="AD" clId="Web-{996AB7AC-97FA-EF2B-25C5-6A8242D84EB2}" dt="2023-12-05T06:13:06.596" v="427" actId="1076"/>
          <ac:picMkLst>
            <pc:docMk/>
            <pc:sldMk cId="2551544711" sldId="307"/>
            <ac:picMk id="4" creationId="{B2CBE7E7-FE1A-CDCB-D00C-8FDA2AF6233D}"/>
          </ac:picMkLst>
        </pc:picChg>
      </pc:sldChg>
      <pc:sldChg chg="addSp delSp modSp">
        <pc:chgData name="Vivid Liu" userId="S::923683836@sfsu.edu::dfc2647b-128f-446f-b94d-bcda549ac84d" providerId="AD" clId="Web-{996AB7AC-97FA-EF2B-25C5-6A8242D84EB2}" dt="2023-12-05T05:49:43.879" v="233" actId="1076"/>
        <pc:sldMkLst>
          <pc:docMk/>
          <pc:sldMk cId="333539858" sldId="308"/>
        </pc:sldMkLst>
        <pc:spChg chg="mod">
          <ac:chgData name="Vivid Liu" userId="S::923683836@sfsu.edu::dfc2647b-128f-446f-b94d-bcda549ac84d" providerId="AD" clId="Web-{996AB7AC-97FA-EF2B-25C5-6A8242D84EB2}" dt="2023-12-05T05:44:10.306" v="221" actId="1076"/>
          <ac:spMkLst>
            <pc:docMk/>
            <pc:sldMk cId="333539858" sldId="308"/>
            <ac:spMk id="4" creationId="{CD511A64-639F-19A1-8254-D01A00E06FF4}"/>
          </ac:spMkLst>
        </pc:spChg>
        <pc:spChg chg="mod">
          <ac:chgData name="Vivid Liu" userId="S::923683836@sfsu.edu::dfc2647b-128f-446f-b94d-bcda549ac84d" providerId="AD" clId="Web-{996AB7AC-97FA-EF2B-25C5-6A8242D84EB2}" dt="2023-12-05T05:49:43.879" v="233" actId="1076"/>
          <ac:spMkLst>
            <pc:docMk/>
            <pc:sldMk cId="333539858" sldId="308"/>
            <ac:spMk id="6" creationId="{1D793D1E-8CAE-F43F-378E-5F0E4F206428}"/>
          </ac:spMkLst>
        </pc:spChg>
        <pc:picChg chg="add mod">
          <ac:chgData name="Vivid Liu" userId="S::923683836@sfsu.edu::dfc2647b-128f-446f-b94d-bcda549ac84d" providerId="AD" clId="Web-{996AB7AC-97FA-EF2B-25C5-6A8242D84EB2}" dt="2023-12-05T05:43:48.509" v="215" actId="14100"/>
          <ac:picMkLst>
            <pc:docMk/>
            <pc:sldMk cId="333539858" sldId="308"/>
            <ac:picMk id="2" creationId="{B8805F81-AB07-F56F-4597-EEE1EDC56A30}"/>
          </ac:picMkLst>
        </pc:picChg>
        <pc:picChg chg="del">
          <ac:chgData name="Vivid Liu" userId="S::923683836@sfsu.edu::dfc2647b-128f-446f-b94d-bcda549ac84d" providerId="AD" clId="Web-{996AB7AC-97FA-EF2B-25C5-6A8242D84EB2}" dt="2023-12-05T05:43:42.008" v="213"/>
          <ac:picMkLst>
            <pc:docMk/>
            <pc:sldMk cId="333539858" sldId="308"/>
            <ac:picMk id="7" creationId="{AD6349C0-5751-E8AC-41CA-5A1B2284BC65}"/>
          </ac:picMkLst>
        </pc:picChg>
      </pc:sldChg>
      <pc:sldChg chg="addSp delSp modSp">
        <pc:chgData name="Vivid Liu" userId="S::923683836@sfsu.edu::dfc2647b-128f-446f-b94d-bcda549ac84d" providerId="AD" clId="Web-{996AB7AC-97FA-EF2B-25C5-6A8242D84EB2}" dt="2023-12-05T06:05:53.098" v="343"/>
        <pc:sldMkLst>
          <pc:docMk/>
          <pc:sldMk cId="1976702657" sldId="312"/>
        </pc:sldMkLst>
        <pc:spChg chg="add del">
          <ac:chgData name="Vivid Liu" userId="S::923683836@sfsu.edu::dfc2647b-128f-446f-b94d-bcda549ac84d" providerId="AD" clId="Web-{996AB7AC-97FA-EF2B-25C5-6A8242D84EB2}" dt="2023-12-05T06:05:53.098" v="343"/>
          <ac:spMkLst>
            <pc:docMk/>
            <pc:sldMk cId="1976702657" sldId="312"/>
            <ac:spMk id="3" creationId="{09D8F922-214F-ECA1-F132-3B7AF68FB266}"/>
          </ac:spMkLst>
        </pc:spChg>
        <pc:picChg chg="add del mod">
          <ac:chgData name="Vivid Liu" userId="S::923683836@sfsu.edu::dfc2647b-128f-446f-b94d-bcda549ac84d" providerId="AD" clId="Web-{996AB7AC-97FA-EF2B-25C5-6A8242D84EB2}" dt="2023-12-05T04:52:32.160" v="10" actId="14100"/>
          <ac:picMkLst>
            <pc:docMk/>
            <pc:sldMk cId="1976702657" sldId="312"/>
            <ac:picMk id="6" creationId="{7C586123-168B-422C-7C55-1C9CB73004FF}"/>
          </ac:picMkLst>
        </pc:picChg>
      </pc:sldChg>
      <pc:sldChg chg="addSp modSp">
        <pc:chgData name="Vivid Liu" userId="S::923683836@sfsu.edu::dfc2647b-128f-446f-b94d-bcda549ac84d" providerId="AD" clId="Web-{996AB7AC-97FA-EF2B-25C5-6A8242D84EB2}" dt="2023-12-05T06:05:35.348" v="341"/>
        <pc:sldMkLst>
          <pc:docMk/>
          <pc:sldMk cId="2964751625" sldId="313"/>
        </pc:sldMkLst>
        <pc:spChg chg="mod">
          <ac:chgData name="Vivid Liu" userId="S::923683836@sfsu.edu::dfc2647b-128f-446f-b94d-bcda549ac84d" providerId="AD" clId="Web-{996AB7AC-97FA-EF2B-25C5-6A8242D84EB2}" dt="2023-12-05T06:05:30.347" v="339" actId="1076"/>
          <ac:spMkLst>
            <pc:docMk/>
            <pc:sldMk cId="2964751625" sldId="313"/>
            <ac:spMk id="4" creationId="{CAB8D455-3B4D-9ED1-E385-77D2AB6A7B40}"/>
          </ac:spMkLst>
        </pc:spChg>
        <pc:spChg chg="add mod">
          <ac:chgData name="Vivid Liu" userId="S::923683836@sfsu.edu::dfc2647b-128f-446f-b94d-bcda549ac84d" providerId="AD" clId="Web-{996AB7AC-97FA-EF2B-25C5-6A8242D84EB2}" dt="2023-12-05T06:05:35.348" v="341"/>
          <ac:spMkLst>
            <pc:docMk/>
            <pc:sldMk cId="2964751625" sldId="313"/>
            <ac:spMk id="5" creationId="{F431891B-51DA-C2E6-1DFD-EA1F994BD683}"/>
          </ac:spMkLst>
        </pc:spChg>
      </pc:sldChg>
      <pc:sldChg chg="modSp">
        <pc:chgData name="Vivid Liu" userId="S::923683836@sfsu.edu::dfc2647b-128f-446f-b94d-bcda549ac84d" providerId="AD" clId="Web-{996AB7AC-97FA-EF2B-25C5-6A8242D84EB2}" dt="2023-12-05T06:06:18.021" v="345" actId="1076"/>
        <pc:sldMkLst>
          <pc:docMk/>
          <pc:sldMk cId="350280377" sldId="314"/>
        </pc:sldMkLst>
        <pc:spChg chg="mod">
          <ac:chgData name="Vivid Liu" userId="S::923683836@sfsu.edu::dfc2647b-128f-446f-b94d-bcda549ac84d" providerId="AD" clId="Web-{996AB7AC-97FA-EF2B-25C5-6A8242D84EB2}" dt="2023-12-05T06:06:18.021" v="345" actId="1076"/>
          <ac:spMkLst>
            <pc:docMk/>
            <pc:sldMk cId="350280377" sldId="314"/>
            <ac:spMk id="7" creationId="{199C8DBE-2BC9-1671-229E-68D12146E877}"/>
          </ac:spMkLst>
        </pc:spChg>
        <pc:cxnChg chg="mod">
          <ac:chgData name="Vivid Liu" userId="S::923683836@sfsu.edu::dfc2647b-128f-446f-b94d-bcda549ac84d" providerId="AD" clId="Web-{996AB7AC-97FA-EF2B-25C5-6A8242D84EB2}" dt="2023-12-05T06:04:47.174" v="327" actId="1076"/>
          <ac:cxnSpMkLst>
            <pc:docMk/>
            <pc:sldMk cId="350280377" sldId="314"/>
            <ac:cxnSpMk id="10" creationId="{3A114E07-ACD9-8C67-68BA-2109B9D4B034}"/>
          </ac:cxnSpMkLst>
        </pc:cxnChg>
      </pc:sldChg>
      <pc:sldChg chg="addSp delSp modSp">
        <pc:chgData name="Vivid Liu" userId="S::923683836@sfsu.edu::dfc2647b-128f-446f-b94d-bcda549ac84d" providerId="AD" clId="Web-{996AB7AC-97FA-EF2B-25C5-6A8242D84EB2}" dt="2023-12-05T06:04:35.049" v="325" actId="1076"/>
        <pc:sldMkLst>
          <pc:docMk/>
          <pc:sldMk cId="2237948175" sldId="316"/>
        </pc:sldMkLst>
        <pc:spChg chg="mod">
          <ac:chgData name="Vivid Liu" userId="S::923683836@sfsu.edu::dfc2647b-128f-446f-b94d-bcda549ac84d" providerId="AD" clId="Web-{996AB7AC-97FA-EF2B-25C5-6A8242D84EB2}" dt="2023-12-05T04:54:09.616" v="36" actId="14100"/>
          <ac:spMkLst>
            <pc:docMk/>
            <pc:sldMk cId="2237948175" sldId="316"/>
            <ac:spMk id="3" creationId="{6A0EC05A-C7F2-569B-5B6B-0456967D53FA}"/>
          </ac:spMkLst>
        </pc:spChg>
        <pc:spChg chg="add mod">
          <ac:chgData name="Vivid Liu" userId="S::923683836@sfsu.edu::dfc2647b-128f-446f-b94d-bcda549ac84d" providerId="AD" clId="Web-{996AB7AC-97FA-EF2B-25C5-6A8242D84EB2}" dt="2023-12-05T06:04:17.220" v="322" actId="20577"/>
          <ac:spMkLst>
            <pc:docMk/>
            <pc:sldMk cId="2237948175" sldId="316"/>
            <ac:spMk id="5" creationId="{61B496DD-87ED-34CC-AB19-3F159372138E}"/>
          </ac:spMkLst>
        </pc:spChg>
        <pc:spChg chg="del mod">
          <ac:chgData name="Vivid Liu" userId="S::923683836@sfsu.edu::dfc2647b-128f-446f-b94d-bcda549ac84d" providerId="AD" clId="Web-{996AB7AC-97FA-EF2B-25C5-6A8242D84EB2}" dt="2023-12-05T06:04:20.845" v="323"/>
          <ac:spMkLst>
            <pc:docMk/>
            <pc:sldMk cId="2237948175" sldId="316"/>
            <ac:spMk id="7" creationId="{199C8DBE-2BC9-1671-229E-68D12146E877}"/>
          </ac:spMkLst>
        </pc:spChg>
        <pc:spChg chg="add del mod">
          <ac:chgData name="Vivid Liu" userId="S::923683836@sfsu.edu::dfc2647b-128f-446f-b94d-bcda549ac84d" providerId="AD" clId="Web-{996AB7AC-97FA-EF2B-25C5-6A8242D84EB2}" dt="2023-12-05T06:04:04.798" v="303"/>
          <ac:spMkLst>
            <pc:docMk/>
            <pc:sldMk cId="2237948175" sldId="316"/>
            <ac:spMk id="10" creationId="{FB8FC5DA-A7ED-5FB7-7971-8C9632803ACB}"/>
          </ac:spMkLst>
        </pc:spChg>
        <pc:picChg chg="mod">
          <ac:chgData name="Vivid Liu" userId="S::923683836@sfsu.edu::dfc2647b-128f-446f-b94d-bcda549ac84d" providerId="AD" clId="Web-{996AB7AC-97FA-EF2B-25C5-6A8242D84EB2}" dt="2023-12-05T04:54:04.272" v="35" actId="14100"/>
          <ac:picMkLst>
            <pc:docMk/>
            <pc:sldMk cId="2237948175" sldId="316"/>
            <ac:picMk id="4" creationId="{FE001D67-03C0-C587-32A8-1731A7901D3F}"/>
          </ac:picMkLst>
        </pc:picChg>
        <pc:cxnChg chg="mod">
          <ac:chgData name="Vivid Liu" userId="S::923683836@sfsu.edu::dfc2647b-128f-446f-b94d-bcda549ac84d" providerId="AD" clId="Web-{996AB7AC-97FA-EF2B-25C5-6A8242D84EB2}" dt="2023-12-05T06:04:35.049" v="325" actId="1076"/>
          <ac:cxnSpMkLst>
            <pc:docMk/>
            <pc:sldMk cId="2237948175" sldId="316"/>
            <ac:cxnSpMk id="8" creationId="{23D20E63-462A-415E-36FC-F237E038664A}"/>
          </ac:cxnSpMkLst>
        </pc:cxnChg>
      </pc:sldChg>
      <pc:sldChg chg="addSp delSp modSp">
        <pc:chgData name="Vivid Liu" userId="S::923683836@sfsu.edu::dfc2647b-128f-446f-b94d-bcda549ac84d" providerId="AD" clId="Web-{996AB7AC-97FA-EF2B-25C5-6A8242D84EB2}" dt="2023-12-05T06:04:56.159" v="328" actId="1076"/>
        <pc:sldMkLst>
          <pc:docMk/>
          <pc:sldMk cId="229971569" sldId="317"/>
        </pc:sldMkLst>
        <pc:spChg chg="add del mod">
          <ac:chgData name="Vivid Liu" userId="S::923683836@sfsu.edu::dfc2647b-128f-446f-b94d-bcda549ac84d" providerId="AD" clId="Web-{996AB7AC-97FA-EF2B-25C5-6A8242D84EB2}" dt="2023-12-05T04:56:21.964" v="77"/>
          <ac:spMkLst>
            <pc:docMk/>
            <pc:sldMk cId="229971569" sldId="317"/>
            <ac:spMk id="2" creationId="{B993EABE-D588-ECFF-7939-8B0994AD6072}"/>
          </ac:spMkLst>
        </pc:spChg>
        <pc:spChg chg="add mod">
          <ac:chgData name="Vivid Liu" userId="S::923683836@sfsu.edu::dfc2647b-128f-446f-b94d-bcda549ac84d" providerId="AD" clId="Web-{996AB7AC-97FA-EF2B-25C5-6A8242D84EB2}" dt="2023-12-05T04:57:33.544" v="98" actId="20577"/>
          <ac:spMkLst>
            <pc:docMk/>
            <pc:sldMk cId="229971569" sldId="317"/>
            <ac:spMk id="4" creationId="{F58ECF25-8447-39CB-7990-0FB03C13FC2A}"/>
          </ac:spMkLst>
        </pc:spChg>
        <pc:spChg chg="mod">
          <ac:chgData name="Vivid Liu" userId="S::923683836@sfsu.edu::dfc2647b-128f-446f-b94d-bcda549ac84d" providerId="AD" clId="Web-{996AB7AC-97FA-EF2B-25C5-6A8242D84EB2}" dt="2023-12-05T06:03:39.453" v="299" actId="1076"/>
          <ac:spMkLst>
            <pc:docMk/>
            <pc:sldMk cId="229971569" sldId="317"/>
            <ac:spMk id="7" creationId="{199C8DBE-2BC9-1671-229E-68D12146E877}"/>
          </ac:spMkLst>
        </pc:spChg>
        <pc:spChg chg="mod">
          <ac:chgData name="Vivid Liu" userId="S::923683836@sfsu.edu::dfc2647b-128f-446f-b94d-bcda549ac84d" providerId="AD" clId="Web-{996AB7AC-97FA-EF2B-25C5-6A8242D84EB2}" dt="2023-12-05T06:03:36.219" v="298" actId="1076"/>
          <ac:spMkLst>
            <pc:docMk/>
            <pc:sldMk cId="229971569" sldId="317"/>
            <ac:spMk id="9" creationId="{EF6B3683-2E1F-5BE4-2A81-1C7AFF3C909D}"/>
          </ac:spMkLst>
        </pc:spChg>
        <pc:picChg chg="mod">
          <ac:chgData name="Vivid Liu" userId="S::923683836@sfsu.edu::dfc2647b-128f-446f-b94d-bcda549ac84d" providerId="AD" clId="Web-{996AB7AC-97FA-EF2B-25C5-6A8242D84EB2}" dt="2023-12-05T04:57:37.513" v="99" actId="1076"/>
          <ac:picMkLst>
            <pc:docMk/>
            <pc:sldMk cId="229971569" sldId="317"/>
            <ac:picMk id="3" creationId="{A09D244B-83AD-5DDA-50B1-065C43EE25C0}"/>
          </ac:picMkLst>
        </pc:picChg>
        <pc:cxnChg chg="mod">
          <ac:chgData name="Vivid Liu" userId="S::923683836@sfsu.edu::dfc2647b-128f-446f-b94d-bcda549ac84d" providerId="AD" clId="Web-{996AB7AC-97FA-EF2B-25C5-6A8242D84EB2}" dt="2023-12-05T06:04:56.159" v="328" actId="1076"/>
          <ac:cxnSpMkLst>
            <pc:docMk/>
            <pc:sldMk cId="229971569" sldId="317"/>
            <ac:cxnSpMk id="10" creationId="{3A114E07-ACD9-8C67-68BA-2109B9D4B034}"/>
          </ac:cxnSpMkLst>
        </pc:cxnChg>
      </pc:sldChg>
      <pc:sldChg chg="addSp modSp">
        <pc:chgData name="Vivid Liu" userId="S::923683836@sfsu.edu::dfc2647b-128f-446f-b94d-bcda549ac84d" providerId="AD" clId="Web-{996AB7AC-97FA-EF2B-25C5-6A8242D84EB2}" dt="2023-12-05T05:55:46.438" v="278" actId="20577"/>
        <pc:sldMkLst>
          <pc:docMk/>
          <pc:sldMk cId="4128799902" sldId="318"/>
        </pc:sldMkLst>
        <pc:spChg chg="add mod">
          <ac:chgData name="Vivid Liu" userId="S::923683836@sfsu.edu::dfc2647b-128f-446f-b94d-bcda549ac84d" providerId="AD" clId="Web-{996AB7AC-97FA-EF2B-25C5-6A8242D84EB2}" dt="2023-12-05T05:55:46.438" v="278" actId="20577"/>
          <ac:spMkLst>
            <pc:docMk/>
            <pc:sldMk cId="4128799902" sldId="318"/>
            <ac:spMk id="3" creationId="{924FDA43-BA8C-B569-F8A0-5D56CB8E8B2C}"/>
          </ac:spMkLst>
        </pc:spChg>
        <pc:spChg chg="mod">
          <ac:chgData name="Vivid Liu" userId="S::923683836@sfsu.edu::dfc2647b-128f-446f-b94d-bcda549ac84d" providerId="AD" clId="Web-{996AB7AC-97FA-EF2B-25C5-6A8242D84EB2}" dt="2023-12-05T05:55:41.156" v="276" actId="20577"/>
          <ac:spMkLst>
            <pc:docMk/>
            <pc:sldMk cId="4128799902" sldId="318"/>
            <ac:spMk id="9" creationId="{EF6B3683-2E1F-5BE4-2A81-1C7AFF3C909D}"/>
          </ac:spMkLst>
        </pc:spChg>
        <pc:picChg chg="mod">
          <ac:chgData name="Vivid Liu" userId="S::923683836@sfsu.edu::dfc2647b-128f-446f-b94d-bcda549ac84d" providerId="AD" clId="Web-{996AB7AC-97FA-EF2B-25C5-6A8242D84EB2}" dt="2023-12-05T04:58:53.312" v="115" actId="1076"/>
          <ac:picMkLst>
            <pc:docMk/>
            <pc:sldMk cId="4128799902" sldId="318"/>
            <ac:picMk id="2" creationId="{24873906-78EC-F968-379F-B50F17AC372F}"/>
          </ac:picMkLst>
        </pc:picChg>
      </pc:sldChg>
      <pc:sldChg chg="modSp">
        <pc:chgData name="Vivid Liu" userId="S::923683836@sfsu.edu::dfc2647b-128f-446f-b94d-bcda549ac84d" providerId="AD" clId="Web-{996AB7AC-97FA-EF2B-25C5-6A8242D84EB2}" dt="2023-12-05T06:06:10.192" v="344" actId="20577"/>
        <pc:sldMkLst>
          <pc:docMk/>
          <pc:sldMk cId="3415678227" sldId="319"/>
        </pc:sldMkLst>
        <pc:spChg chg="mod">
          <ac:chgData name="Vivid Liu" userId="S::923683836@sfsu.edu::dfc2647b-128f-446f-b94d-bcda549ac84d" providerId="AD" clId="Web-{996AB7AC-97FA-EF2B-25C5-6A8242D84EB2}" dt="2023-12-05T06:06:10.192" v="344" actId="20577"/>
          <ac:spMkLst>
            <pc:docMk/>
            <pc:sldMk cId="3415678227" sldId="319"/>
            <ac:spMk id="6" creationId="{F5191531-5ADE-5664-46AC-8DA513A0B19A}"/>
          </ac:spMkLst>
        </pc:spChg>
      </pc:sldChg>
      <pc:sldChg chg="modSp">
        <pc:chgData name="Vivid Liu" userId="S::923683836@sfsu.edu::dfc2647b-128f-446f-b94d-bcda549ac84d" providerId="AD" clId="Web-{996AB7AC-97FA-EF2B-25C5-6A8242D84EB2}" dt="2023-12-05T06:03:10.093" v="293" actId="20577"/>
        <pc:sldMkLst>
          <pc:docMk/>
          <pc:sldMk cId="834576531" sldId="320"/>
        </pc:sldMkLst>
        <pc:spChg chg="mod">
          <ac:chgData name="Vivid Liu" userId="S::923683836@sfsu.edu::dfc2647b-128f-446f-b94d-bcda549ac84d" providerId="AD" clId="Web-{996AB7AC-97FA-EF2B-25C5-6A8242D84EB2}" dt="2023-12-05T06:03:10.093" v="293" actId="20577"/>
          <ac:spMkLst>
            <pc:docMk/>
            <pc:sldMk cId="834576531" sldId="320"/>
            <ac:spMk id="6" creationId="{F5191531-5ADE-5664-46AC-8DA513A0B19A}"/>
          </ac:spMkLst>
        </pc:spChg>
      </pc:sldChg>
      <pc:sldChg chg="modSp">
        <pc:chgData name="Vivid Liu" userId="S::923683836@sfsu.edu::dfc2647b-128f-446f-b94d-bcda549ac84d" providerId="AD" clId="Web-{996AB7AC-97FA-EF2B-25C5-6A8242D84EB2}" dt="2023-12-05T05:55:35.016" v="274" actId="20577"/>
        <pc:sldMkLst>
          <pc:docMk/>
          <pc:sldMk cId="973742184" sldId="321"/>
        </pc:sldMkLst>
        <pc:spChg chg="mod">
          <ac:chgData name="Vivid Liu" userId="S::923683836@sfsu.edu::dfc2647b-128f-446f-b94d-bcda549ac84d" providerId="AD" clId="Web-{996AB7AC-97FA-EF2B-25C5-6A8242D84EB2}" dt="2023-12-05T05:55:35.016" v="274" actId="20577"/>
          <ac:spMkLst>
            <pc:docMk/>
            <pc:sldMk cId="973742184" sldId="321"/>
            <ac:spMk id="6" creationId="{F5191531-5ADE-5664-46AC-8DA513A0B19A}"/>
          </ac:spMkLst>
        </pc:spChg>
        <pc:picChg chg="mod">
          <ac:chgData name="Vivid Liu" userId="S::923683836@sfsu.edu::dfc2647b-128f-446f-b94d-bcda549ac84d" providerId="AD" clId="Web-{996AB7AC-97FA-EF2B-25C5-6A8242D84EB2}" dt="2023-12-05T04:59:19.626" v="120" actId="1076"/>
          <ac:picMkLst>
            <pc:docMk/>
            <pc:sldMk cId="973742184" sldId="321"/>
            <ac:picMk id="7" creationId="{53A335D9-C996-DD48-9FB9-EF7A401BF8B6}"/>
          </ac:picMkLst>
        </pc:picChg>
      </pc:sldChg>
      <pc:sldChg chg="addSp delSp modSp">
        <pc:chgData name="Vivid Liu" userId="S::923683836@sfsu.edu::dfc2647b-128f-446f-b94d-bcda549ac84d" providerId="AD" clId="Web-{996AB7AC-97FA-EF2B-25C5-6A8242D84EB2}" dt="2023-12-05T05:29:11.058" v="187" actId="1076"/>
        <pc:sldMkLst>
          <pc:docMk/>
          <pc:sldMk cId="473118650" sldId="322"/>
        </pc:sldMkLst>
        <pc:spChg chg="add del mod">
          <ac:chgData name="Vivid Liu" userId="S::923683836@sfsu.edu::dfc2647b-128f-446f-b94d-bcda549ac84d" providerId="AD" clId="Web-{996AB7AC-97FA-EF2B-25C5-6A8242D84EB2}" dt="2023-12-05T05:12:26.401" v="131"/>
          <ac:spMkLst>
            <pc:docMk/>
            <pc:sldMk cId="473118650" sldId="322"/>
            <ac:spMk id="4" creationId="{1A38BE43-9D11-10A4-BBC3-85A8EDC644A0}"/>
          </ac:spMkLst>
        </pc:spChg>
        <pc:spChg chg="mod">
          <ac:chgData name="Vivid Liu" userId="S::923683836@sfsu.edu::dfc2647b-128f-446f-b94d-bcda549ac84d" providerId="AD" clId="Web-{996AB7AC-97FA-EF2B-25C5-6A8242D84EB2}" dt="2023-12-05T05:28:51.261" v="183" actId="1076"/>
          <ac:spMkLst>
            <pc:docMk/>
            <pc:sldMk cId="473118650" sldId="322"/>
            <ac:spMk id="9" creationId="{1E5345B4-0FAC-BB5B-F110-49B119D3E5D2}"/>
          </ac:spMkLst>
        </pc:spChg>
        <pc:spChg chg="mod">
          <ac:chgData name="Vivid Liu" userId="S::923683836@sfsu.edu::dfc2647b-128f-446f-b94d-bcda549ac84d" providerId="AD" clId="Web-{996AB7AC-97FA-EF2B-25C5-6A8242D84EB2}" dt="2023-12-05T05:27:43.227" v="178" actId="1076"/>
          <ac:spMkLst>
            <pc:docMk/>
            <pc:sldMk cId="473118650" sldId="322"/>
            <ac:spMk id="11" creationId="{7160497C-E497-49F6-A11D-EE3120B9F703}"/>
          </ac:spMkLst>
        </pc:spChg>
        <pc:spChg chg="mod">
          <ac:chgData name="Vivid Liu" userId="S::923683836@sfsu.edu::dfc2647b-128f-446f-b94d-bcda549ac84d" providerId="AD" clId="Web-{996AB7AC-97FA-EF2B-25C5-6A8242D84EB2}" dt="2023-12-05T05:29:11.058" v="187" actId="1076"/>
          <ac:spMkLst>
            <pc:docMk/>
            <pc:sldMk cId="473118650" sldId="322"/>
            <ac:spMk id="12" creationId="{4E880B10-504F-FE3B-A3C5-8CA31B695F21}"/>
          </ac:spMkLst>
        </pc:spChg>
        <pc:spChg chg="add del mod">
          <ac:chgData name="Vivid Liu" userId="S::923683836@sfsu.edu::dfc2647b-128f-446f-b94d-bcda549ac84d" providerId="AD" clId="Web-{996AB7AC-97FA-EF2B-25C5-6A8242D84EB2}" dt="2023-12-05T05:25:09.113" v="143"/>
          <ac:spMkLst>
            <pc:docMk/>
            <pc:sldMk cId="473118650" sldId="322"/>
            <ac:spMk id="13" creationId="{58212B8A-6384-6342-1A86-A8A0C3BBECAB}"/>
          </ac:spMkLst>
        </pc:spChg>
        <pc:picChg chg="add del mod">
          <ac:chgData name="Vivid Liu" userId="S::923683836@sfsu.edu::dfc2647b-128f-446f-b94d-bcda549ac84d" providerId="AD" clId="Web-{996AB7AC-97FA-EF2B-25C5-6A8242D84EB2}" dt="2023-12-05T05:12:35.917" v="134"/>
          <ac:picMkLst>
            <pc:docMk/>
            <pc:sldMk cId="473118650" sldId="322"/>
            <ac:picMk id="2" creationId="{A82A2449-E6FC-41A0-C1BF-B19409316939}"/>
          </ac:picMkLst>
        </pc:picChg>
        <pc:picChg chg="add del">
          <ac:chgData name="Vivid Liu" userId="S::923683836@sfsu.edu::dfc2647b-128f-446f-b94d-bcda549ac84d" providerId="AD" clId="Web-{996AB7AC-97FA-EF2B-25C5-6A8242D84EB2}" dt="2023-12-05T05:12:50.980" v="138"/>
          <ac:picMkLst>
            <pc:docMk/>
            <pc:sldMk cId="473118650" sldId="322"/>
            <ac:picMk id="5" creationId="{12A8302C-0CAD-5BD6-5D46-59F141D49BC8}"/>
          </ac:picMkLst>
        </pc:picChg>
        <pc:picChg chg="add mod">
          <ac:chgData name="Vivid Liu" userId="S::923683836@sfsu.edu::dfc2647b-128f-446f-b94d-bcda549ac84d" providerId="AD" clId="Web-{996AB7AC-97FA-EF2B-25C5-6A8242D84EB2}" dt="2023-12-05T05:29:07.965" v="186" actId="1076"/>
          <ac:picMkLst>
            <pc:docMk/>
            <pc:sldMk cId="473118650" sldId="322"/>
            <ac:picMk id="6" creationId="{8525BC3A-8704-835E-AAFE-41175C254668}"/>
          </ac:picMkLst>
        </pc:picChg>
        <pc:picChg chg="add del">
          <ac:chgData name="Vivid Liu" userId="S::923683836@sfsu.edu::dfc2647b-128f-446f-b94d-bcda549ac84d" providerId="AD" clId="Web-{996AB7AC-97FA-EF2B-25C5-6A8242D84EB2}" dt="2023-12-05T05:25:06.676" v="142"/>
          <ac:picMkLst>
            <pc:docMk/>
            <pc:sldMk cId="473118650" sldId="322"/>
            <ac:picMk id="7" creationId="{DF26180C-3103-8398-880A-235D384F58A1}"/>
          </ac:picMkLst>
        </pc:picChg>
        <pc:picChg chg="add mod ord">
          <ac:chgData name="Vivid Liu" userId="S::923683836@sfsu.edu::dfc2647b-128f-446f-b94d-bcda549ac84d" providerId="AD" clId="Web-{996AB7AC-97FA-EF2B-25C5-6A8242D84EB2}" dt="2023-12-05T05:28:45.808" v="182" actId="1076"/>
          <ac:picMkLst>
            <pc:docMk/>
            <pc:sldMk cId="473118650" sldId="322"/>
            <ac:picMk id="14" creationId="{A92AC590-A362-3A53-81FB-ECD8786016E1}"/>
          </ac:picMkLst>
        </pc:picChg>
        <pc:cxnChg chg="mod">
          <ac:chgData name="Vivid Liu" userId="S::923683836@sfsu.edu::dfc2647b-128f-446f-b94d-bcda549ac84d" providerId="AD" clId="Web-{996AB7AC-97FA-EF2B-25C5-6A8242D84EB2}" dt="2023-12-05T05:29:02.996" v="184" actId="1076"/>
          <ac:cxnSpMkLst>
            <pc:docMk/>
            <pc:sldMk cId="473118650" sldId="322"/>
            <ac:cxnSpMk id="10" creationId="{B0E89642-84B5-8F55-47C2-81E1EABF669A}"/>
          </ac:cxnSpMkLst>
        </pc:cxnChg>
      </pc:sldChg>
      <pc:sldChg chg="modSp">
        <pc:chgData name="Vivid Liu" userId="S::923683836@sfsu.edu::dfc2647b-128f-446f-b94d-bcda549ac84d" providerId="AD" clId="Web-{996AB7AC-97FA-EF2B-25C5-6A8242D84EB2}" dt="2023-12-05T05:55:25.672" v="273" actId="20577"/>
        <pc:sldMkLst>
          <pc:docMk/>
          <pc:sldMk cId="3753770449" sldId="323"/>
        </pc:sldMkLst>
        <pc:spChg chg="mod">
          <ac:chgData name="Vivid Liu" userId="S::923683836@sfsu.edu::dfc2647b-128f-446f-b94d-bcda549ac84d" providerId="AD" clId="Web-{996AB7AC-97FA-EF2B-25C5-6A8242D84EB2}" dt="2023-12-05T05:55:25.672" v="273" actId="20577"/>
          <ac:spMkLst>
            <pc:docMk/>
            <pc:sldMk cId="3753770449" sldId="323"/>
            <ac:spMk id="6" creationId="{F5191531-5ADE-5664-46AC-8DA513A0B19A}"/>
          </ac:spMkLst>
        </pc:spChg>
      </pc:sldChg>
      <pc:sldChg chg="addSp delSp modSp">
        <pc:chgData name="Vivid Liu" userId="S::923683836@sfsu.edu::dfc2647b-128f-446f-b94d-bcda549ac84d" providerId="AD" clId="Web-{996AB7AC-97FA-EF2B-25C5-6A8242D84EB2}" dt="2023-12-05T05:55:08.984" v="272" actId="20577"/>
        <pc:sldMkLst>
          <pc:docMk/>
          <pc:sldMk cId="2117199869" sldId="324"/>
        </pc:sldMkLst>
        <pc:spChg chg="mod">
          <ac:chgData name="Vivid Liu" userId="S::923683836@sfsu.edu::dfc2647b-128f-446f-b94d-bcda549ac84d" providerId="AD" clId="Web-{996AB7AC-97FA-EF2B-25C5-6A8242D84EB2}" dt="2023-12-05T05:54:28.951" v="261" actId="1076"/>
          <ac:spMkLst>
            <pc:docMk/>
            <pc:sldMk cId="2117199869" sldId="324"/>
            <ac:spMk id="4" creationId="{CD511A64-639F-19A1-8254-D01A00E06FF4}"/>
          </ac:spMkLst>
        </pc:spChg>
        <pc:spChg chg="mod">
          <ac:chgData name="Vivid Liu" userId="S::923683836@sfsu.edu::dfc2647b-128f-446f-b94d-bcda549ac84d" providerId="AD" clId="Web-{996AB7AC-97FA-EF2B-25C5-6A8242D84EB2}" dt="2023-12-05T05:54:44.889" v="264" actId="1076"/>
          <ac:spMkLst>
            <pc:docMk/>
            <pc:sldMk cId="2117199869" sldId="324"/>
            <ac:spMk id="6" creationId="{1D793D1E-8CAE-F43F-378E-5F0E4F206428}"/>
          </ac:spMkLst>
        </pc:spChg>
        <pc:spChg chg="mod">
          <ac:chgData name="Vivid Liu" userId="S::923683836@sfsu.edu::dfc2647b-128f-446f-b94d-bcda549ac84d" providerId="AD" clId="Web-{996AB7AC-97FA-EF2B-25C5-6A8242D84EB2}" dt="2023-12-05T05:55:08.984" v="272" actId="20577"/>
          <ac:spMkLst>
            <pc:docMk/>
            <pc:sldMk cId="2117199869" sldId="324"/>
            <ac:spMk id="11" creationId="{167EE295-4252-93FD-DC38-2AB914B93738}"/>
          </ac:spMkLst>
        </pc:spChg>
        <pc:picChg chg="add mod">
          <ac:chgData name="Vivid Liu" userId="S::923683836@sfsu.edu::dfc2647b-128f-446f-b94d-bcda549ac84d" providerId="AD" clId="Web-{996AB7AC-97FA-EF2B-25C5-6A8242D84EB2}" dt="2023-12-05T05:54:35.123" v="262" actId="1076"/>
          <ac:picMkLst>
            <pc:docMk/>
            <pc:sldMk cId="2117199869" sldId="324"/>
            <ac:picMk id="2" creationId="{5C6AC84F-BE7E-943A-FF45-CC0346F6E85B}"/>
          </ac:picMkLst>
        </pc:picChg>
        <pc:picChg chg="del">
          <ac:chgData name="Vivid Liu" userId="S::923683836@sfsu.edu::dfc2647b-128f-446f-b94d-bcda549ac84d" providerId="AD" clId="Web-{996AB7AC-97FA-EF2B-25C5-6A8242D84EB2}" dt="2023-12-05T05:50:07.755" v="235"/>
          <ac:picMkLst>
            <pc:docMk/>
            <pc:sldMk cId="2117199869" sldId="324"/>
            <ac:picMk id="3" creationId="{503BF6C9-75C7-BCB7-E738-BDC5E9565EAB}"/>
          </ac:picMkLst>
        </pc:picChg>
        <pc:picChg chg="add del mod">
          <ac:chgData name="Vivid Liu" userId="S::923683836@sfsu.edu::dfc2647b-128f-446f-b94d-bcda549ac84d" providerId="AD" clId="Web-{996AB7AC-97FA-EF2B-25C5-6A8242D84EB2}" dt="2023-12-05T05:52:34.854" v="247"/>
          <ac:picMkLst>
            <pc:docMk/>
            <pc:sldMk cId="2117199869" sldId="324"/>
            <ac:picMk id="5" creationId="{D22EFF9E-6B6A-1F29-7C11-E1ED54F78705}"/>
          </ac:picMkLst>
        </pc:picChg>
        <pc:picChg chg="mod">
          <ac:chgData name="Vivid Liu" userId="S::923683836@sfsu.edu::dfc2647b-128f-446f-b94d-bcda549ac84d" providerId="AD" clId="Web-{996AB7AC-97FA-EF2B-25C5-6A8242D84EB2}" dt="2023-12-05T05:54:50.749" v="265" actId="1076"/>
          <ac:picMkLst>
            <pc:docMk/>
            <pc:sldMk cId="2117199869" sldId="324"/>
            <ac:picMk id="9" creationId="{7985A3AA-C647-9E85-A834-F14A4A92B5A2}"/>
          </ac:picMkLst>
        </pc:picChg>
      </pc:sldChg>
      <pc:sldChg chg="modSp">
        <pc:chgData name="Vivid Liu" userId="S::923683836@sfsu.edu::dfc2647b-128f-446f-b94d-bcda549ac84d" providerId="AD" clId="Web-{996AB7AC-97FA-EF2B-25C5-6A8242D84EB2}" dt="2023-12-05T05:53:56.169" v="260" actId="14100"/>
        <pc:sldMkLst>
          <pc:docMk/>
          <pc:sldMk cId="2771072997" sldId="325"/>
        </pc:sldMkLst>
        <pc:spChg chg="mod">
          <ac:chgData name="Vivid Liu" userId="S::923683836@sfsu.edu::dfc2647b-128f-446f-b94d-bcda549ac84d" providerId="AD" clId="Web-{996AB7AC-97FA-EF2B-25C5-6A8242D84EB2}" dt="2023-12-05T05:53:56.169" v="260" actId="14100"/>
          <ac:spMkLst>
            <pc:docMk/>
            <pc:sldMk cId="2771072997" sldId="325"/>
            <ac:spMk id="6" creationId="{1D793D1E-8CAE-F43F-378E-5F0E4F206428}"/>
          </ac:spMkLst>
        </pc:spChg>
      </pc:sldChg>
      <pc:sldChg chg="addSp delSp modSp new del">
        <pc:chgData name="Vivid Liu" userId="S::923683836@sfsu.edu::dfc2647b-128f-446f-b94d-bcda549ac84d" providerId="AD" clId="Web-{996AB7AC-97FA-EF2B-25C5-6A8242D84EB2}" dt="2023-12-05T06:16:33.244" v="467"/>
        <pc:sldMkLst>
          <pc:docMk/>
          <pc:sldMk cId="2156038914" sldId="341"/>
        </pc:sldMkLst>
        <pc:spChg chg="mod">
          <ac:chgData name="Vivid Liu" userId="S::923683836@sfsu.edu::dfc2647b-128f-446f-b94d-bcda549ac84d" providerId="AD" clId="Web-{996AB7AC-97FA-EF2B-25C5-6A8242D84EB2}" dt="2023-12-05T06:16:31.666" v="459" actId="1076"/>
          <ac:spMkLst>
            <pc:docMk/>
            <pc:sldMk cId="2156038914" sldId="341"/>
            <ac:spMk id="5" creationId="{06670A48-0DC9-D1AF-0724-336A48054FA1}"/>
          </ac:spMkLst>
        </pc:spChg>
        <pc:spChg chg="add del">
          <ac:chgData name="Vivid Liu" userId="S::923683836@sfsu.edu::dfc2647b-128f-446f-b94d-bcda549ac84d" providerId="AD" clId="Web-{996AB7AC-97FA-EF2B-25C5-6A8242D84EB2}" dt="2023-12-05T06:16:32.322" v="466"/>
          <ac:spMkLst>
            <pc:docMk/>
            <pc:sldMk cId="2156038914" sldId="341"/>
            <ac:spMk id="8" creationId="{E20A651B-C496-71F3-EFEB-E0DF4BADB754}"/>
          </ac:spMkLst>
        </pc:spChg>
        <pc:spChg chg="add del">
          <ac:chgData name="Vivid Liu" userId="S::923683836@sfsu.edu::dfc2647b-128f-446f-b94d-bcda549ac84d" providerId="AD" clId="Web-{996AB7AC-97FA-EF2B-25C5-6A8242D84EB2}" dt="2023-12-05T06:16:32.322" v="465"/>
          <ac:spMkLst>
            <pc:docMk/>
            <pc:sldMk cId="2156038914" sldId="341"/>
            <ac:spMk id="10" creationId="{7C48D119-EA64-E2E6-E798-F67ABB2247E8}"/>
          </ac:spMkLst>
        </pc:spChg>
        <pc:spChg chg="add del">
          <ac:chgData name="Vivid Liu" userId="S::923683836@sfsu.edu::dfc2647b-128f-446f-b94d-bcda549ac84d" providerId="AD" clId="Web-{996AB7AC-97FA-EF2B-25C5-6A8242D84EB2}" dt="2023-12-05T06:16:32.322" v="464"/>
          <ac:spMkLst>
            <pc:docMk/>
            <pc:sldMk cId="2156038914" sldId="341"/>
            <ac:spMk id="12" creationId="{8FA61A83-07ED-1332-581A-1AE1D3EA5D5C}"/>
          </ac:spMkLst>
        </pc:spChg>
        <pc:spChg chg="add del">
          <ac:chgData name="Vivid Liu" userId="S::923683836@sfsu.edu::dfc2647b-128f-446f-b94d-bcda549ac84d" providerId="AD" clId="Web-{996AB7AC-97FA-EF2B-25C5-6A8242D84EB2}" dt="2023-12-05T06:16:32.322" v="462"/>
          <ac:spMkLst>
            <pc:docMk/>
            <pc:sldMk cId="2156038914" sldId="341"/>
            <ac:spMk id="16" creationId="{C7D362CF-FD5E-9A6F-6AAC-894DA39F2451}"/>
          </ac:spMkLst>
        </pc:spChg>
        <pc:spChg chg="add del">
          <ac:chgData name="Vivid Liu" userId="S::923683836@sfsu.edu::dfc2647b-128f-446f-b94d-bcda549ac84d" providerId="AD" clId="Web-{996AB7AC-97FA-EF2B-25C5-6A8242D84EB2}" dt="2023-12-05T06:16:32.322" v="461"/>
          <ac:spMkLst>
            <pc:docMk/>
            <pc:sldMk cId="2156038914" sldId="341"/>
            <ac:spMk id="18" creationId="{A5DA0538-D2DB-7685-7CAC-23BE8C527D7B}"/>
          </ac:spMkLst>
        </pc:spChg>
        <pc:picChg chg="add del">
          <ac:chgData name="Vivid Liu" userId="S::923683836@sfsu.edu::dfc2647b-128f-446f-b94d-bcda549ac84d" providerId="AD" clId="Web-{996AB7AC-97FA-EF2B-25C5-6A8242D84EB2}" dt="2023-12-05T06:16:32.322" v="463"/>
          <ac:picMkLst>
            <pc:docMk/>
            <pc:sldMk cId="2156038914" sldId="341"/>
            <ac:picMk id="14" creationId="{3F1C2131-8946-2947-2B9C-88B9C6163D76}"/>
          </ac:picMkLst>
        </pc:picChg>
        <pc:picChg chg="add del">
          <ac:chgData name="Vivid Liu" userId="S::923683836@sfsu.edu::dfc2647b-128f-446f-b94d-bcda549ac84d" providerId="AD" clId="Web-{996AB7AC-97FA-EF2B-25C5-6A8242D84EB2}" dt="2023-12-05T06:16:32.306" v="460"/>
          <ac:picMkLst>
            <pc:docMk/>
            <pc:sldMk cId="2156038914" sldId="341"/>
            <ac:picMk id="20" creationId="{BE894318-9284-81DB-45CD-32FB5B9B9651}"/>
          </ac:picMkLst>
        </pc:picChg>
      </pc:sldChg>
      <pc:sldChg chg="addSp delSp modSp new">
        <pc:chgData name="Vivid Liu" userId="S::923683836@sfsu.edu::dfc2647b-128f-446f-b94d-bcda549ac84d" providerId="AD" clId="Web-{996AB7AC-97FA-EF2B-25C5-6A8242D84EB2}" dt="2023-12-05T06:23:36.711" v="531" actId="1076"/>
        <pc:sldMkLst>
          <pc:docMk/>
          <pc:sldMk cId="3299829703" sldId="341"/>
        </pc:sldMkLst>
        <pc:spChg chg="del">
          <ac:chgData name="Vivid Liu" userId="S::923683836@sfsu.edu::dfc2647b-128f-446f-b94d-bcda549ac84d" providerId="AD" clId="Web-{996AB7AC-97FA-EF2B-25C5-6A8242D84EB2}" dt="2023-12-05T06:17:18.198" v="473"/>
          <ac:spMkLst>
            <pc:docMk/>
            <pc:sldMk cId="3299829703" sldId="341"/>
            <ac:spMk id="2" creationId="{597F2FBF-364B-F414-9E84-26A8DA2CF547}"/>
          </ac:spMkLst>
        </pc:spChg>
        <pc:spChg chg="del">
          <ac:chgData name="Vivid Liu" userId="S::923683836@sfsu.edu::dfc2647b-128f-446f-b94d-bcda549ac84d" providerId="AD" clId="Web-{996AB7AC-97FA-EF2B-25C5-6A8242D84EB2}" dt="2023-12-05T06:17:18.198" v="472"/>
          <ac:spMkLst>
            <pc:docMk/>
            <pc:sldMk cId="3299829703" sldId="341"/>
            <ac:spMk id="3" creationId="{6BE64C64-6ADF-5BBC-D83D-455D0C32F701}"/>
          </ac:spMkLst>
        </pc:spChg>
        <pc:spChg chg="add mod">
          <ac:chgData name="Vivid Liu" userId="S::923683836@sfsu.edu::dfc2647b-128f-446f-b94d-bcda549ac84d" providerId="AD" clId="Web-{996AB7AC-97FA-EF2B-25C5-6A8242D84EB2}" dt="2023-12-05T06:23:36.711" v="531" actId="1076"/>
          <ac:spMkLst>
            <pc:docMk/>
            <pc:sldMk cId="3299829703" sldId="341"/>
            <ac:spMk id="5" creationId="{01C0B636-797F-30C8-A488-66A147E76482}"/>
          </ac:spMkLst>
        </pc:spChg>
        <pc:spChg chg="add mod">
          <ac:chgData name="Vivid Liu" userId="S::923683836@sfsu.edu::dfc2647b-128f-446f-b94d-bcda549ac84d" providerId="AD" clId="Web-{996AB7AC-97FA-EF2B-25C5-6A8242D84EB2}" dt="2023-12-05T06:22:29.411" v="514" actId="1076"/>
          <ac:spMkLst>
            <pc:docMk/>
            <pc:sldMk cId="3299829703" sldId="341"/>
            <ac:spMk id="9" creationId="{715B1703-6FDE-482B-9437-FC9AF13D888A}"/>
          </ac:spMkLst>
        </pc:spChg>
        <pc:spChg chg="add mod">
          <ac:chgData name="Vivid Liu" userId="S::923683836@sfsu.edu::dfc2647b-128f-446f-b94d-bcda549ac84d" providerId="AD" clId="Web-{996AB7AC-97FA-EF2B-25C5-6A8242D84EB2}" dt="2023-12-05T06:23:31.663" v="530" actId="1076"/>
          <ac:spMkLst>
            <pc:docMk/>
            <pc:sldMk cId="3299829703" sldId="341"/>
            <ac:spMk id="11" creationId="{9B670CDA-06BC-8FE1-57FA-71BD7F8B28EB}"/>
          </ac:spMkLst>
        </pc:spChg>
        <pc:picChg chg="add mod">
          <ac:chgData name="Vivid Liu" userId="S::923683836@sfsu.edu::dfc2647b-128f-446f-b94d-bcda549ac84d" providerId="AD" clId="Web-{996AB7AC-97FA-EF2B-25C5-6A8242D84EB2}" dt="2023-12-05T06:22:31.599" v="515" actId="1076"/>
          <ac:picMkLst>
            <pc:docMk/>
            <pc:sldMk cId="3299829703" sldId="341"/>
            <ac:picMk id="7" creationId="{FA56CD3D-FACF-78FB-6FF5-7119FD7138BD}"/>
          </ac:picMkLst>
        </pc:picChg>
        <pc:picChg chg="add mod">
          <ac:chgData name="Vivid Liu" userId="S::923683836@sfsu.edu::dfc2647b-128f-446f-b94d-bcda549ac84d" providerId="AD" clId="Web-{996AB7AC-97FA-EF2B-25C5-6A8242D84EB2}" dt="2023-12-05T06:22:38.724" v="517" actId="1076"/>
          <ac:picMkLst>
            <pc:docMk/>
            <pc:sldMk cId="3299829703" sldId="341"/>
            <ac:picMk id="12" creationId="{220759C3-2670-A97B-C893-46C9A30EF252}"/>
          </ac:picMkLst>
        </pc:picChg>
      </pc:sldChg>
      <pc:sldChg chg="addSp delSp modSp new">
        <pc:chgData name="Vivid Liu" userId="S::923683836@sfsu.edu::dfc2647b-128f-446f-b94d-bcda549ac84d" providerId="AD" clId="Web-{996AB7AC-97FA-EF2B-25C5-6A8242D84EB2}" dt="2023-12-05T06:25:37.980" v="551"/>
        <pc:sldMkLst>
          <pc:docMk/>
          <pc:sldMk cId="311285699" sldId="342"/>
        </pc:sldMkLst>
        <pc:spChg chg="del">
          <ac:chgData name="Vivid Liu" userId="S::923683836@sfsu.edu::dfc2647b-128f-446f-b94d-bcda549ac84d" providerId="AD" clId="Web-{996AB7AC-97FA-EF2B-25C5-6A8242D84EB2}" dt="2023-12-05T06:25:33.667" v="550"/>
          <ac:spMkLst>
            <pc:docMk/>
            <pc:sldMk cId="311285699" sldId="342"/>
            <ac:spMk id="2" creationId="{E0151A54-AD21-B944-B623-CBB731F48FE5}"/>
          </ac:spMkLst>
        </pc:spChg>
        <pc:spChg chg="del">
          <ac:chgData name="Vivid Liu" userId="S::923683836@sfsu.edu::dfc2647b-128f-446f-b94d-bcda549ac84d" providerId="AD" clId="Web-{996AB7AC-97FA-EF2B-25C5-6A8242D84EB2}" dt="2023-12-05T06:25:33.667" v="549"/>
          <ac:spMkLst>
            <pc:docMk/>
            <pc:sldMk cId="311285699" sldId="342"/>
            <ac:spMk id="3" creationId="{8DC85AF0-8150-6897-86DC-5A5D15065A9C}"/>
          </ac:spMkLst>
        </pc:spChg>
        <pc:spChg chg="add mod">
          <ac:chgData name="Vivid Liu" userId="S::923683836@sfsu.edu::dfc2647b-128f-446f-b94d-bcda549ac84d" providerId="AD" clId="Web-{996AB7AC-97FA-EF2B-25C5-6A8242D84EB2}" dt="2023-12-05T06:25:37.980" v="551"/>
          <ac:spMkLst>
            <pc:docMk/>
            <pc:sldMk cId="311285699" sldId="342"/>
            <ac:spMk id="5" creationId="{6B736385-EAEE-16C2-A213-17CEF5054BBB}"/>
          </ac:spMkLst>
        </pc:spChg>
      </pc:sldChg>
    </pc:docChg>
  </pc:docChgLst>
  <pc:docChgLst>
    <pc:chgData name="Ananyaa Shahi" userId="S::923097614@sfsu.edu::d2ede188-7662-4336-a938-b72351ce7a75" providerId="AD" clId="Web-{2C04F77A-8017-7DF7-AC00-30A06D67185A}"/>
    <pc:docChg chg="modSld">
      <pc:chgData name="Ananyaa Shahi" userId="S::923097614@sfsu.edu::d2ede188-7662-4336-a938-b72351ce7a75" providerId="AD" clId="Web-{2C04F77A-8017-7DF7-AC00-30A06D67185A}" dt="2023-12-05T07:35:13.774" v="421" actId="20577"/>
      <pc:docMkLst>
        <pc:docMk/>
      </pc:docMkLst>
      <pc:sldChg chg="modSp">
        <pc:chgData name="Ananyaa Shahi" userId="S::923097614@sfsu.edu::d2ede188-7662-4336-a938-b72351ce7a75" providerId="AD" clId="Web-{2C04F77A-8017-7DF7-AC00-30A06D67185A}" dt="2023-12-05T07:30:13.733" v="284" actId="20577"/>
        <pc:sldMkLst>
          <pc:docMk/>
          <pc:sldMk cId="886497058" sldId="260"/>
        </pc:sldMkLst>
        <pc:spChg chg="mod">
          <ac:chgData name="Ananyaa Shahi" userId="S::923097614@sfsu.edu::d2ede188-7662-4336-a938-b72351ce7a75" providerId="AD" clId="Web-{2C04F77A-8017-7DF7-AC00-30A06D67185A}" dt="2023-12-05T07:30:13.733" v="284" actId="20577"/>
          <ac:spMkLst>
            <pc:docMk/>
            <pc:sldMk cId="886497058" sldId="260"/>
            <ac:spMk id="6" creationId="{76C8DEA5-DC69-FD53-84C2-BD89C5041979}"/>
          </ac:spMkLst>
        </pc:spChg>
      </pc:sldChg>
      <pc:sldChg chg="addSp delSp modSp">
        <pc:chgData name="Ananyaa Shahi" userId="S::923097614@sfsu.edu::d2ede188-7662-4336-a938-b72351ce7a75" providerId="AD" clId="Web-{2C04F77A-8017-7DF7-AC00-30A06D67185A}" dt="2023-12-05T07:35:13.774" v="421" actId="20577"/>
        <pc:sldMkLst>
          <pc:docMk/>
          <pc:sldMk cId="3100428987" sldId="273"/>
        </pc:sldMkLst>
        <pc:spChg chg="add del">
          <ac:chgData name="Ananyaa Shahi" userId="S::923097614@sfsu.edu::d2ede188-7662-4336-a938-b72351ce7a75" providerId="AD" clId="Web-{2C04F77A-8017-7DF7-AC00-30A06D67185A}" dt="2023-12-05T07:31:13.313" v="286"/>
          <ac:spMkLst>
            <pc:docMk/>
            <pc:sldMk cId="3100428987" sldId="273"/>
            <ac:spMk id="3" creationId="{9FCC57C3-117B-6A37-DC20-784C70E86EB5}"/>
          </ac:spMkLst>
        </pc:spChg>
        <pc:spChg chg="add mod">
          <ac:chgData name="Ananyaa Shahi" userId="S::923097614@sfsu.edu::d2ede188-7662-4336-a938-b72351ce7a75" providerId="AD" clId="Web-{2C04F77A-8017-7DF7-AC00-30A06D67185A}" dt="2023-12-05T07:35:13.774" v="421" actId="20577"/>
          <ac:spMkLst>
            <pc:docMk/>
            <pc:sldMk cId="3100428987" sldId="273"/>
            <ac:spMk id="9" creationId="{170FFE17-950A-0BCB-4D56-4A47BF90E716}"/>
          </ac:spMkLst>
        </pc:spChg>
        <pc:picChg chg="mod">
          <ac:chgData name="Ananyaa Shahi" userId="S::923097614@sfsu.edu::d2ede188-7662-4336-a938-b72351ce7a75" providerId="AD" clId="Web-{2C04F77A-8017-7DF7-AC00-30A06D67185A}" dt="2023-12-05T07:31:21.767" v="288" actId="1076"/>
          <ac:picMkLst>
            <pc:docMk/>
            <pc:sldMk cId="3100428987" sldId="273"/>
            <ac:picMk id="7" creationId="{36984160-4545-2009-C6D7-181235E65C04}"/>
          </ac:picMkLst>
        </pc:picChg>
        <pc:picChg chg="mod">
          <ac:chgData name="Ananyaa Shahi" userId="S::923097614@sfsu.edu::d2ede188-7662-4336-a938-b72351ce7a75" providerId="AD" clId="Web-{2C04F77A-8017-7DF7-AC00-30A06D67185A}" dt="2023-12-05T07:31:17.360" v="287" actId="1076"/>
          <ac:picMkLst>
            <pc:docMk/>
            <pc:sldMk cId="3100428987" sldId="273"/>
            <ac:picMk id="8" creationId="{4A4CC31A-485E-1D66-230D-C01F825671A0}"/>
          </ac:picMkLst>
        </pc:picChg>
      </pc:sldChg>
    </pc:docChg>
  </pc:docChgLst>
  <pc:docChgLst>
    <pc:chgData name="Anushka Mondal" userId="S::923605836@sfsu.edu::6e036768-ce16-46e8-a7f8-b2ec56c34515" providerId="AD" clId="Web-{CD878F1D-38A1-A534-A758-DE18125985A5}"/>
    <pc:docChg chg="addSld delSld modSld">
      <pc:chgData name="Anushka Mondal" userId="S::923605836@sfsu.edu::6e036768-ce16-46e8-a7f8-b2ec56c34515" providerId="AD" clId="Web-{CD878F1D-38A1-A534-A758-DE18125985A5}" dt="2023-12-04T03:05:40.702" v="142" actId="20577"/>
      <pc:docMkLst>
        <pc:docMk/>
      </pc:docMkLst>
      <pc:sldChg chg="del">
        <pc:chgData name="Anushka Mondal" userId="S::923605836@sfsu.edu::6e036768-ce16-46e8-a7f8-b2ec56c34515" providerId="AD" clId="Web-{CD878F1D-38A1-A534-A758-DE18125985A5}" dt="2023-12-04T02:01:00.615" v="3"/>
        <pc:sldMkLst>
          <pc:docMk/>
          <pc:sldMk cId="4239534226" sldId="295"/>
        </pc:sldMkLst>
      </pc:sldChg>
      <pc:sldChg chg="addSp delSp modSp mod setBg">
        <pc:chgData name="Anushka Mondal" userId="S::923605836@sfsu.edu::6e036768-ce16-46e8-a7f8-b2ec56c34515" providerId="AD" clId="Web-{CD878F1D-38A1-A534-A758-DE18125985A5}" dt="2023-12-04T02:00:47.458" v="1"/>
        <pc:sldMkLst>
          <pc:docMk/>
          <pc:sldMk cId="4291542358" sldId="296"/>
        </pc:sldMkLst>
        <pc:spChg chg="mod">
          <ac:chgData name="Anushka Mondal" userId="S::923605836@sfsu.edu::6e036768-ce16-46e8-a7f8-b2ec56c34515" providerId="AD" clId="Web-{CD878F1D-38A1-A534-A758-DE18125985A5}" dt="2023-12-04T02:00:47.458" v="1"/>
          <ac:spMkLst>
            <pc:docMk/>
            <pc:sldMk cId="4291542358" sldId="296"/>
            <ac:spMk id="2" creationId="{C67A693D-F833-C5CB-74DD-9D1F18109DA5}"/>
          </ac:spMkLst>
        </pc:spChg>
        <pc:spChg chg="del">
          <ac:chgData name="Anushka Mondal" userId="S::923605836@sfsu.edu::6e036768-ce16-46e8-a7f8-b2ec56c34515" providerId="AD" clId="Web-{CD878F1D-38A1-A534-A758-DE18125985A5}" dt="2023-12-04T02:00:41.067" v="0"/>
          <ac:spMkLst>
            <pc:docMk/>
            <pc:sldMk cId="4291542358" sldId="296"/>
            <ac:spMk id="3" creationId="{061B7BF1-6B59-A85E-BDAB-8BC093B0F05A}"/>
          </ac:spMkLst>
        </pc:spChg>
        <pc:spChg chg="del">
          <ac:chgData name="Anushka Mondal" userId="S::923605836@sfsu.edu::6e036768-ce16-46e8-a7f8-b2ec56c34515" providerId="AD" clId="Web-{CD878F1D-38A1-A534-A758-DE18125985A5}" dt="2023-12-04T02:00:47.458" v="1"/>
          <ac:spMkLst>
            <pc:docMk/>
            <pc:sldMk cId="4291542358" sldId="296"/>
            <ac:spMk id="4" creationId="{34E4BE52-026B-A824-BDC1-18DB3B1382B4}"/>
          </ac:spMkLst>
        </pc:spChg>
        <pc:spChg chg="add">
          <ac:chgData name="Anushka Mondal" userId="S::923605836@sfsu.edu::6e036768-ce16-46e8-a7f8-b2ec56c34515" providerId="AD" clId="Web-{CD878F1D-38A1-A534-A758-DE18125985A5}" dt="2023-12-04T02:00:47.458" v="1"/>
          <ac:spMkLst>
            <pc:docMk/>
            <pc:sldMk cId="4291542358" sldId="296"/>
            <ac:spMk id="10" creationId="{BCED4D40-4B67-4331-AC48-79B82B4A47D8}"/>
          </ac:spMkLst>
        </pc:spChg>
        <pc:spChg chg="add">
          <ac:chgData name="Anushka Mondal" userId="S::923605836@sfsu.edu::6e036768-ce16-46e8-a7f8-b2ec56c34515" providerId="AD" clId="Web-{CD878F1D-38A1-A534-A758-DE18125985A5}" dt="2023-12-04T02:00:47.458" v="1"/>
          <ac:spMkLst>
            <pc:docMk/>
            <pc:sldMk cId="4291542358" sldId="296"/>
            <ac:spMk id="12" creationId="{670CEDEF-4F34-412E-84EE-329C1E936AF5}"/>
          </ac:spMkLst>
        </pc:spChg>
        <pc:picChg chg="add mod ord">
          <ac:chgData name="Anushka Mondal" userId="S::923605836@sfsu.edu::6e036768-ce16-46e8-a7f8-b2ec56c34515" providerId="AD" clId="Web-{CD878F1D-38A1-A534-A758-DE18125985A5}" dt="2023-12-04T02:00:47.458" v="1"/>
          <ac:picMkLst>
            <pc:docMk/>
            <pc:sldMk cId="4291542358" sldId="296"/>
            <ac:picMk id="5" creationId="{9397434D-9743-33A7-57E8-F72D3ECE59BC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CD878F1D-38A1-A534-A758-DE18125985A5}" dt="2023-12-04T02:06:46.055" v="60" actId="1076"/>
        <pc:sldMkLst>
          <pc:docMk/>
          <pc:sldMk cId="365537917" sldId="297"/>
        </pc:sldMkLst>
        <pc:spChg chg="mod or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2" creationId="{5E853EC1-9CA9-38CF-964D-94C8A6C1AF50}"/>
          </ac:spMkLst>
        </pc:spChg>
        <pc:spChg chg="del mod ord">
          <ac:chgData name="Anushka Mondal" userId="S::923605836@sfsu.edu::6e036768-ce16-46e8-a7f8-b2ec56c34515" providerId="AD" clId="Web-{CD878F1D-38A1-A534-A758-DE18125985A5}" dt="2023-12-04T02:03:34.558" v="19"/>
          <ac:spMkLst>
            <pc:docMk/>
            <pc:sldMk cId="365537917" sldId="297"/>
            <ac:spMk id="3" creationId="{90AC96FF-40A6-939D-D378-A4611E8C6458}"/>
          </ac:spMkLst>
        </pc:spChg>
        <pc:spChg chg="del mod ord">
          <ac:chgData name="Anushka Mondal" userId="S::923605836@sfsu.edu::6e036768-ce16-46e8-a7f8-b2ec56c34515" providerId="AD" clId="Web-{CD878F1D-38A1-A534-A758-DE18125985A5}" dt="2023-12-04T02:04:38.612" v="23"/>
          <ac:spMkLst>
            <pc:docMk/>
            <pc:sldMk cId="365537917" sldId="297"/>
            <ac:spMk id="4" creationId="{02EE6355-6803-3E32-EF99-0F49439BE3DD}"/>
          </ac:spMkLst>
        </pc:spChg>
        <pc:spChg chg="add mod or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5" creationId="{283633F5-58E5-8BBF-DF4F-19B242DCF657}"/>
          </ac:spMkLst>
        </pc:spChg>
        <pc:spChg chg="add mod or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6" creationId="{AD7A2BC6-3496-9ECF-8BC9-BCE34C0D3A42}"/>
          </ac:spMkLst>
        </pc:spChg>
        <pc:spChg chg="ad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10" creationId="{53B021B3-DE93-4AB7-8A18-CF5F1CED88B8}"/>
          </ac:spMkLst>
        </pc:spChg>
        <pc:spChg chg="ad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11" creationId="{52D502E5-F6B4-4D58-B4AE-FC466FF15EE8}"/>
          </ac:spMkLst>
        </pc:spChg>
        <pc:spChg chg="add">
          <ac:chgData name="Anushka Mondal" userId="S::923605836@sfsu.edu::6e036768-ce16-46e8-a7f8-b2ec56c34515" providerId="AD" clId="Web-{CD878F1D-38A1-A534-A758-DE18125985A5}" dt="2023-12-04T02:06:42.695" v="59"/>
          <ac:spMkLst>
            <pc:docMk/>
            <pc:sldMk cId="365537917" sldId="297"/>
            <ac:spMk id="12" creationId="{9DECDBF4-02B6-4BB4-B65B-B8107AD6A9E8}"/>
          </ac:spMkLst>
        </pc:spChg>
        <pc:spChg chg="add del">
          <ac:chgData name="Anushka Mondal" userId="S::923605836@sfsu.edu::6e036768-ce16-46e8-a7f8-b2ec56c34515" providerId="AD" clId="Web-{CD878F1D-38A1-A534-A758-DE18125985A5}" dt="2023-12-04T02:06:36.695" v="56"/>
          <ac:spMkLst>
            <pc:docMk/>
            <pc:sldMk cId="365537917" sldId="297"/>
            <ac:spMk id="13" creationId="{53B021B3-DE93-4AB7-8A18-CF5F1CED88B8}"/>
          </ac:spMkLst>
        </pc:spChg>
        <pc:spChg chg="add del">
          <ac:chgData name="Anushka Mondal" userId="S::923605836@sfsu.edu::6e036768-ce16-46e8-a7f8-b2ec56c34515" providerId="AD" clId="Web-{CD878F1D-38A1-A534-A758-DE18125985A5}" dt="2023-12-04T02:06:36.695" v="56"/>
          <ac:spMkLst>
            <pc:docMk/>
            <pc:sldMk cId="365537917" sldId="297"/>
            <ac:spMk id="15" creationId="{52D502E5-F6B4-4D58-B4AE-FC466FF15EE8}"/>
          </ac:spMkLst>
        </pc:spChg>
        <pc:spChg chg="add del">
          <ac:chgData name="Anushka Mondal" userId="S::923605836@sfsu.edu::6e036768-ce16-46e8-a7f8-b2ec56c34515" providerId="AD" clId="Web-{CD878F1D-38A1-A534-A758-DE18125985A5}" dt="2023-12-04T02:06:36.695" v="56"/>
          <ac:spMkLst>
            <pc:docMk/>
            <pc:sldMk cId="365537917" sldId="297"/>
            <ac:spMk id="17" creationId="{9DECDBF4-02B6-4BB4-B65B-B8107AD6A9E8}"/>
          </ac:spMkLst>
        </pc:spChg>
        <pc:picChg chg="add mod ord">
          <ac:chgData name="Anushka Mondal" userId="S::923605836@sfsu.edu::6e036768-ce16-46e8-a7f8-b2ec56c34515" providerId="AD" clId="Web-{CD878F1D-38A1-A534-A758-DE18125985A5}" dt="2023-12-04T02:06:46.055" v="60" actId="1076"/>
          <ac:picMkLst>
            <pc:docMk/>
            <pc:sldMk cId="365537917" sldId="297"/>
            <ac:picMk id="7" creationId="{A779159E-B9EC-99AC-8235-0D422794C1A2}"/>
          </ac:picMkLst>
        </pc:picChg>
        <pc:picChg chg="add mod ord">
          <ac:chgData name="Anushka Mondal" userId="S::923605836@sfsu.edu::6e036768-ce16-46e8-a7f8-b2ec56c34515" providerId="AD" clId="Web-{CD878F1D-38A1-A534-A758-DE18125985A5}" dt="2023-12-04T02:06:42.695" v="59"/>
          <ac:picMkLst>
            <pc:docMk/>
            <pc:sldMk cId="365537917" sldId="297"/>
            <ac:picMk id="8" creationId="{A3E24C80-2492-A8B4-720C-064BCFFA716F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CD878F1D-38A1-A534-A758-DE18125985A5}" dt="2023-12-04T02:14:28.167" v="108"/>
        <pc:sldMkLst>
          <pc:docMk/>
          <pc:sldMk cId="3714704979" sldId="298"/>
        </pc:sldMkLst>
        <pc:spChg chg="mod ord">
          <ac:chgData name="Anushka Mondal" userId="S::923605836@sfsu.edu::6e036768-ce16-46e8-a7f8-b2ec56c34515" providerId="AD" clId="Web-{CD878F1D-38A1-A534-A758-DE18125985A5}" dt="2023-12-04T02:14:28.167" v="108"/>
          <ac:spMkLst>
            <pc:docMk/>
            <pc:sldMk cId="3714704979" sldId="298"/>
            <ac:spMk id="2" creationId="{67EDD97F-DE0F-65E2-AE2C-EA7F0EF9F770}"/>
          </ac:spMkLst>
        </pc:spChg>
        <pc:spChg chg="del">
          <ac:chgData name="Anushka Mondal" userId="S::923605836@sfsu.edu::6e036768-ce16-46e8-a7f8-b2ec56c34515" providerId="AD" clId="Web-{CD878F1D-38A1-A534-A758-DE18125985A5}" dt="2023-12-04T02:08:38.356" v="62"/>
          <ac:spMkLst>
            <pc:docMk/>
            <pc:sldMk cId="3714704979" sldId="298"/>
            <ac:spMk id="3" creationId="{8C8DD4A6-9C7B-8282-F206-347A147BC8C0}"/>
          </ac:spMkLst>
        </pc:spChg>
        <pc:spChg chg="del mod ord">
          <ac:chgData name="Anushka Mondal" userId="S::923605836@sfsu.edu::6e036768-ce16-46e8-a7f8-b2ec56c34515" providerId="AD" clId="Web-{CD878F1D-38A1-A534-A758-DE18125985A5}" dt="2023-12-04T02:11:07.503" v="101"/>
          <ac:spMkLst>
            <pc:docMk/>
            <pc:sldMk cId="3714704979" sldId="298"/>
            <ac:spMk id="4" creationId="{513BB90B-F32E-63F3-EA8B-90669FBBD7BB}"/>
          </ac:spMkLst>
        </pc:spChg>
        <pc:spChg chg="del">
          <ac:chgData name="Anushka Mondal" userId="S::923605836@sfsu.edu::6e036768-ce16-46e8-a7f8-b2ec56c34515" providerId="AD" clId="Web-{CD878F1D-38A1-A534-A758-DE18125985A5}" dt="2023-12-04T02:08:38.356" v="62"/>
          <ac:spMkLst>
            <pc:docMk/>
            <pc:sldMk cId="3714704979" sldId="298"/>
            <ac:spMk id="5" creationId="{A6681135-9A08-73CD-E6B2-63EA93277701}"/>
          </ac:spMkLst>
        </pc:spChg>
        <pc:spChg chg="del mod ord">
          <ac:chgData name="Anushka Mondal" userId="S::923605836@sfsu.edu::6e036768-ce16-46e8-a7f8-b2ec56c34515" providerId="AD" clId="Web-{CD878F1D-38A1-A534-A758-DE18125985A5}" dt="2023-12-04T02:11:39.801" v="102"/>
          <ac:spMkLst>
            <pc:docMk/>
            <pc:sldMk cId="3714704979" sldId="298"/>
            <ac:spMk id="6" creationId="{5194ECCC-0021-B1D6-BD47-7764F3F2414F}"/>
          </ac:spMkLst>
        </pc:spChg>
        <pc:spChg chg="add">
          <ac:chgData name="Anushka Mondal" userId="S::923605836@sfsu.edu::6e036768-ce16-46e8-a7f8-b2ec56c34515" providerId="AD" clId="Web-{CD878F1D-38A1-A534-A758-DE18125985A5}" dt="2023-12-04T02:14:28.167" v="108"/>
          <ac:spMkLst>
            <pc:docMk/>
            <pc:sldMk cId="3714704979" sldId="298"/>
            <ac:spMk id="11" creationId="{53F29798-D584-4792-9B62-3F5F5C36D619}"/>
          </ac:spMkLst>
        </pc:spChg>
        <pc:spChg chg="add del">
          <ac:chgData name="Anushka Mondal" userId="S::923605836@sfsu.edu::6e036768-ce16-46e8-a7f8-b2ec56c34515" providerId="AD" clId="Web-{CD878F1D-38A1-A534-A758-DE18125985A5}" dt="2023-12-04T02:13:55.822" v="105"/>
          <ac:spMkLst>
            <pc:docMk/>
            <pc:sldMk cId="3714704979" sldId="298"/>
            <ac:spMk id="14" creationId="{53F29798-D584-4792-9B62-3F5F5C36D619}"/>
          </ac:spMkLst>
        </pc:spChg>
        <pc:spChg chg="add del">
          <ac:chgData name="Anushka Mondal" userId="S::923605836@sfsu.edu::6e036768-ce16-46e8-a7f8-b2ec56c34515" providerId="AD" clId="Web-{CD878F1D-38A1-A534-A758-DE18125985A5}" dt="2023-12-04T02:14:03.197" v="107"/>
          <ac:spMkLst>
            <pc:docMk/>
            <pc:sldMk cId="3714704979" sldId="298"/>
            <ac:spMk id="16" creationId="{3B47FC9C-2ED3-4100-A4EF-E8CDFEE106C9}"/>
          </ac:spMkLst>
        </pc:spChg>
        <pc:picChg chg="add mod ord">
          <ac:chgData name="Anushka Mondal" userId="S::923605836@sfsu.edu::6e036768-ce16-46e8-a7f8-b2ec56c34515" providerId="AD" clId="Web-{CD878F1D-38A1-A534-A758-DE18125985A5}" dt="2023-12-04T02:14:28.167" v="108"/>
          <ac:picMkLst>
            <pc:docMk/>
            <pc:sldMk cId="3714704979" sldId="298"/>
            <ac:picMk id="7" creationId="{D392F42F-B93F-2ABD-C150-4B5131785A8E}"/>
          </ac:picMkLst>
        </pc:picChg>
        <pc:picChg chg="add mod ord">
          <ac:chgData name="Anushka Mondal" userId="S::923605836@sfsu.edu::6e036768-ce16-46e8-a7f8-b2ec56c34515" providerId="AD" clId="Web-{CD878F1D-38A1-A534-A758-DE18125985A5}" dt="2023-12-04T02:14:28.167" v="108"/>
          <ac:picMkLst>
            <pc:docMk/>
            <pc:sldMk cId="3714704979" sldId="298"/>
            <ac:picMk id="8" creationId="{1D538BDA-B631-7535-453C-379DC8B76885}"/>
          </ac:picMkLst>
        </pc:picChg>
        <pc:picChg chg="add mod">
          <ac:chgData name="Anushka Mondal" userId="S::923605836@sfsu.edu::6e036768-ce16-46e8-a7f8-b2ec56c34515" providerId="AD" clId="Web-{CD878F1D-38A1-A534-A758-DE18125985A5}" dt="2023-12-04T02:14:28.167" v="108"/>
          <ac:picMkLst>
            <pc:docMk/>
            <pc:sldMk cId="3714704979" sldId="298"/>
            <ac:picMk id="9" creationId="{32C51D52-1BB1-2DF7-C8B9-4AE43F10217B}"/>
          </ac:picMkLst>
        </pc:picChg>
      </pc:sldChg>
      <pc:sldChg chg="addSp delSp modSp new mod setBg">
        <pc:chgData name="Anushka Mondal" userId="S::923605836@sfsu.edu::6e036768-ce16-46e8-a7f8-b2ec56c34515" providerId="AD" clId="Web-{CD878F1D-38A1-A534-A758-DE18125985A5}" dt="2023-12-04T03:03:22.209" v="122"/>
        <pc:sldMkLst>
          <pc:docMk/>
          <pc:sldMk cId="638431696" sldId="299"/>
        </pc:sldMkLst>
        <pc:spChg chg="mod">
          <ac:chgData name="Anushka Mondal" userId="S::923605836@sfsu.edu::6e036768-ce16-46e8-a7f8-b2ec56c34515" providerId="AD" clId="Web-{CD878F1D-38A1-A534-A758-DE18125985A5}" dt="2023-12-04T03:03:22.209" v="122"/>
          <ac:spMkLst>
            <pc:docMk/>
            <pc:sldMk cId="638431696" sldId="299"/>
            <ac:spMk id="2" creationId="{649320D5-EE87-8A88-C3DC-95605ACF9075}"/>
          </ac:spMkLst>
        </pc:spChg>
        <pc:spChg chg="del">
          <ac:chgData name="Anushka Mondal" userId="S::923605836@sfsu.edu::6e036768-ce16-46e8-a7f8-b2ec56c34515" providerId="AD" clId="Web-{CD878F1D-38A1-A534-A758-DE18125985A5}" dt="2023-12-04T03:02:38.770" v="120"/>
          <ac:spMkLst>
            <pc:docMk/>
            <pc:sldMk cId="638431696" sldId="299"/>
            <ac:spMk id="3" creationId="{5EEF3427-406D-6F18-85E1-6B986B29E876}"/>
          </ac:spMkLst>
        </pc:spChg>
        <pc:spChg chg="del">
          <ac:chgData name="Anushka Mondal" userId="S::923605836@sfsu.edu::6e036768-ce16-46e8-a7f8-b2ec56c34515" providerId="AD" clId="Web-{CD878F1D-38A1-A534-A758-DE18125985A5}" dt="2023-12-04T03:03:08.162" v="121"/>
          <ac:spMkLst>
            <pc:docMk/>
            <pc:sldMk cId="638431696" sldId="299"/>
            <ac:spMk id="4" creationId="{3808143A-1F7E-0EDC-CD08-625B5FD5EAA9}"/>
          </ac:spMkLst>
        </pc:spChg>
        <pc:spChg chg="add">
          <ac:chgData name="Anushka Mondal" userId="S::923605836@sfsu.edu::6e036768-ce16-46e8-a7f8-b2ec56c34515" providerId="AD" clId="Web-{CD878F1D-38A1-A534-A758-DE18125985A5}" dt="2023-12-04T03:03:22.209" v="122"/>
          <ac:spMkLst>
            <pc:docMk/>
            <pc:sldMk cId="638431696" sldId="299"/>
            <ac:spMk id="11" creationId="{99ED5833-B85B-4103-8A3B-CAB0308E6C15}"/>
          </ac:spMkLst>
        </pc:spChg>
        <pc:picChg chg="add mod ord">
          <ac:chgData name="Anushka Mondal" userId="S::923605836@sfsu.edu::6e036768-ce16-46e8-a7f8-b2ec56c34515" providerId="AD" clId="Web-{CD878F1D-38A1-A534-A758-DE18125985A5}" dt="2023-12-04T03:03:22.209" v="122"/>
          <ac:picMkLst>
            <pc:docMk/>
            <pc:sldMk cId="638431696" sldId="299"/>
            <ac:picMk id="5" creationId="{3112EA15-2656-BCB8-27AF-48A821C30820}"/>
          </ac:picMkLst>
        </pc:picChg>
        <pc:picChg chg="add mod ord">
          <ac:chgData name="Anushka Mondal" userId="S::923605836@sfsu.edu::6e036768-ce16-46e8-a7f8-b2ec56c34515" providerId="AD" clId="Web-{CD878F1D-38A1-A534-A758-DE18125985A5}" dt="2023-12-04T03:03:22.209" v="122"/>
          <ac:picMkLst>
            <pc:docMk/>
            <pc:sldMk cId="638431696" sldId="299"/>
            <ac:picMk id="6" creationId="{6FDE6967-6C9C-BF96-6935-E55036B0BC8A}"/>
          </ac:picMkLst>
        </pc:picChg>
      </pc:sldChg>
      <pc:sldChg chg="addSp delSp modSp new mod setBg">
        <pc:chgData name="Anushka Mondal" userId="S::923605836@sfsu.edu::6e036768-ce16-46e8-a7f8-b2ec56c34515" providerId="AD" clId="Web-{CD878F1D-38A1-A534-A758-DE18125985A5}" dt="2023-12-04T03:05:06.545" v="137"/>
        <pc:sldMkLst>
          <pc:docMk/>
          <pc:sldMk cId="991238194" sldId="300"/>
        </pc:sldMkLst>
        <pc:spChg chg="mod">
          <ac:chgData name="Anushka Mondal" userId="S::923605836@sfsu.edu::6e036768-ce16-46e8-a7f8-b2ec56c34515" providerId="AD" clId="Web-{CD878F1D-38A1-A534-A758-DE18125985A5}" dt="2023-12-04T03:05:06.545" v="137"/>
          <ac:spMkLst>
            <pc:docMk/>
            <pc:sldMk cId="991238194" sldId="300"/>
            <ac:spMk id="2" creationId="{12DAB682-1F0C-A601-A89C-919FF5579B8F}"/>
          </ac:spMkLst>
        </pc:spChg>
        <pc:spChg chg="del">
          <ac:chgData name="Anushka Mondal" userId="S::923605836@sfsu.edu::6e036768-ce16-46e8-a7f8-b2ec56c34515" providerId="AD" clId="Web-{CD878F1D-38A1-A534-A758-DE18125985A5}" dt="2023-12-04T03:04:37.075" v="135"/>
          <ac:spMkLst>
            <pc:docMk/>
            <pc:sldMk cId="991238194" sldId="300"/>
            <ac:spMk id="3" creationId="{B185E5C8-00B1-0430-1CB0-F9327E80390C}"/>
          </ac:spMkLst>
        </pc:spChg>
        <pc:spChg chg="del">
          <ac:chgData name="Anushka Mondal" userId="S::923605836@sfsu.edu::6e036768-ce16-46e8-a7f8-b2ec56c34515" providerId="AD" clId="Web-{CD878F1D-38A1-A534-A758-DE18125985A5}" dt="2023-12-04T03:05:00.498" v="136"/>
          <ac:spMkLst>
            <pc:docMk/>
            <pc:sldMk cId="991238194" sldId="300"/>
            <ac:spMk id="4" creationId="{5AE01616-A557-1AB4-5F2D-9FF90174110D}"/>
          </ac:spMkLst>
        </pc:spChg>
        <pc:spChg chg="add">
          <ac:chgData name="Anushka Mondal" userId="S::923605836@sfsu.edu::6e036768-ce16-46e8-a7f8-b2ec56c34515" providerId="AD" clId="Web-{CD878F1D-38A1-A534-A758-DE18125985A5}" dt="2023-12-04T03:05:06.545" v="137"/>
          <ac:spMkLst>
            <pc:docMk/>
            <pc:sldMk cId="991238194" sldId="300"/>
            <ac:spMk id="11" creationId="{99ED5833-B85B-4103-8A3B-CAB0308E6C15}"/>
          </ac:spMkLst>
        </pc:spChg>
        <pc:picChg chg="add mod ord">
          <ac:chgData name="Anushka Mondal" userId="S::923605836@sfsu.edu::6e036768-ce16-46e8-a7f8-b2ec56c34515" providerId="AD" clId="Web-{CD878F1D-38A1-A534-A758-DE18125985A5}" dt="2023-12-04T03:05:06.545" v="137"/>
          <ac:picMkLst>
            <pc:docMk/>
            <pc:sldMk cId="991238194" sldId="300"/>
            <ac:picMk id="5" creationId="{A4E7FEF0-4A47-4341-1347-E5EF13B9E19F}"/>
          </ac:picMkLst>
        </pc:picChg>
        <pc:picChg chg="add mod ord">
          <ac:chgData name="Anushka Mondal" userId="S::923605836@sfsu.edu::6e036768-ce16-46e8-a7f8-b2ec56c34515" providerId="AD" clId="Web-{CD878F1D-38A1-A534-A758-DE18125985A5}" dt="2023-12-04T03:05:06.545" v="137"/>
          <ac:picMkLst>
            <pc:docMk/>
            <pc:sldMk cId="991238194" sldId="300"/>
            <ac:picMk id="6" creationId="{98764A7A-A701-295B-565E-40FE30E51440}"/>
          </ac:picMkLst>
        </pc:picChg>
      </pc:sldChg>
      <pc:sldChg chg="modSp new">
        <pc:chgData name="Anushka Mondal" userId="S::923605836@sfsu.edu::6e036768-ce16-46e8-a7f8-b2ec56c34515" providerId="AD" clId="Web-{CD878F1D-38A1-A534-A758-DE18125985A5}" dt="2023-12-04T03:05:40.702" v="142" actId="20577"/>
        <pc:sldMkLst>
          <pc:docMk/>
          <pc:sldMk cId="1270597091" sldId="301"/>
        </pc:sldMkLst>
        <pc:spChg chg="mod">
          <ac:chgData name="Anushka Mondal" userId="S::923605836@sfsu.edu::6e036768-ce16-46e8-a7f8-b2ec56c34515" providerId="AD" clId="Web-{CD878F1D-38A1-A534-A758-DE18125985A5}" dt="2023-12-04T03:05:40.702" v="142" actId="20577"/>
          <ac:spMkLst>
            <pc:docMk/>
            <pc:sldMk cId="1270597091" sldId="301"/>
            <ac:spMk id="2" creationId="{CA54C4FD-CDA8-6443-B66E-5A12595C4B4D}"/>
          </ac:spMkLst>
        </pc:spChg>
      </pc:sldChg>
    </pc:docChg>
  </pc:docChgLst>
  <pc:docChgLst>
    <pc:chgData name="Vivid Liu" userId="dfc2647b-128f-446f-b94d-bcda549ac84d" providerId="ADAL" clId="{C5D01611-526E-104D-87AE-880E99380F72}"/>
    <pc:docChg chg="undo custSel addSld delSld modSld sldOrd">
      <pc:chgData name="Vivid Liu" userId="dfc2647b-128f-446f-b94d-bcda549ac84d" providerId="ADAL" clId="{C5D01611-526E-104D-87AE-880E99380F72}" dt="2023-12-05T23:30:42.995" v="4757" actId="2696"/>
      <pc:docMkLst>
        <pc:docMk/>
      </pc:docMkLst>
      <pc:sldChg chg="del">
        <pc:chgData name="Vivid Liu" userId="dfc2647b-128f-446f-b94d-bcda549ac84d" providerId="ADAL" clId="{C5D01611-526E-104D-87AE-880E99380F72}" dt="2023-12-05T23:18:04.916" v="4661" actId="2696"/>
        <pc:sldMkLst>
          <pc:docMk/>
          <pc:sldMk cId="3176565764" sldId="256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686949141" sldId="257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301575823" sldId="258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892091376" sldId="259"/>
        </pc:sldMkLst>
      </pc:sldChg>
      <pc:sldChg chg="del">
        <pc:chgData name="Vivid Liu" userId="dfc2647b-128f-446f-b94d-bcda549ac84d" providerId="ADAL" clId="{C5D01611-526E-104D-87AE-880E99380F72}" dt="2023-12-05T22:33:07.850" v="4200" actId="2696"/>
        <pc:sldMkLst>
          <pc:docMk/>
          <pc:sldMk cId="886497058" sldId="260"/>
        </pc:sldMkLst>
      </pc:sldChg>
      <pc:sldChg chg="addSp delSp modSp mod delCm">
        <pc:chgData name="Vivid Liu" userId="dfc2647b-128f-446f-b94d-bcda549ac84d" providerId="ADAL" clId="{C5D01611-526E-104D-87AE-880E99380F72}" dt="2023-12-05T22:40:37.613" v="4212" actId="20577"/>
        <pc:sldMkLst>
          <pc:docMk/>
          <pc:sldMk cId="1935243471" sldId="261"/>
        </pc:sldMkLst>
        <pc:spChg chg="mod">
          <ac:chgData name="Vivid Liu" userId="dfc2647b-128f-446f-b94d-bcda549ac84d" providerId="ADAL" clId="{C5D01611-526E-104D-87AE-880E99380F72}" dt="2023-12-05T22:40:37.613" v="4212" actId="20577"/>
          <ac:spMkLst>
            <pc:docMk/>
            <pc:sldMk cId="1935243471" sldId="261"/>
            <ac:spMk id="2" creationId="{DAEB4FDC-2326-12D6-32DD-8007054D431F}"/>
          </ac:spMkLst>
        </pc:spChg>
        <pc:spChg chg="del">
          <ac:chgData name="Vivid Liu" userId="dfc2647b-128f-446f-b94d-bcda549ac84d" providerId="ADAL" clId="{C5D01611-526E-104D-87AE-880E99380F72}" dt="2023-12-05T07:31:47.395" v="1214" actId="478"/>
          <ac:spMkLst>
            <pc:docMk/>
            <pc:sldMk cId="1935243471" sldId="261"/>
            <ac:spMk id="3" creationId="{4C46EDAF-A999-64EF-79A1-61EB573D7188}"/>
          </ac:spMkLst>
        </pc:spChg>
        <pc:spChg chg="mod">
          <ac:chgData name="Vivid Liu" userId="dfc2647b-128f-446f-b94d-bcda549ac84d" providerId="ADAL" clId="{C5D01611-526E-104D-87AE-880E99380F72}" dt="2023-12-05T17:34:55.427" v="1235" actId="1076"/>
          <ac:spMkLst>
            <pc:docMk/>
            <pc:sldMk cId="1935243471" sldId="261"/>
            <ac:spMk id="6" creationId="{1DA7EF9E-88AC-DE80-2E20-131ED2618A04}"/>
          </ac:spMkLst>
        </pc:spChg>
        <pc:spChg chg="add del mod">
          <ac:chgData name="Vivid Liu" userId="dfc2647b-128f-446f-b94d-bcda549ac84d" providerId="ADAL" clId="{C5D01611-526E-104D-87AE-880E99380F72}" dt="2023-12-05T07:31:49.698" v="1215" actId="478"/>
          <ac:spMkLst>
            <pc:docMk/>
            <pc:sldMk cId="1935243471" sldId="261"/>
            <ac:spMk id="9" creationId="{2DDE0D94-6C2F-6F09-B448-09278DF5DB25}"/>
          </ac:spMkLst>
        </pc:spChg>
        <pc:picChg chg="mod">
          <ac:chgData name="Vivid Liu" userId="dfc2647b-128f-446f-b94d-bcda549ac84d" providerId="ADAL" clId="{C5D01611-526E-104D-87AE-880E99380F72}" dt="2023-12-05T17:34:42.699" v="1231" actId="1076"/>
          <ac:picMkLst>
            <pc:docMk/>
            <pc:sldMk cId="1935243471" sldId="261"/>
            <ac:picMk id="4" creationId="{FC3FCAF7-3E01-867D-7F57-F98296D53C5B}"/>
          </ac:picMkLst>
        </pc:picChg>
        <pc:picChg chg="mod">
          <ac:chgData name="Vivid Liu" userId="dfc2647b-128f-446f-b94d-bcda549ac84d" providerId="ADAL" clId="{C5D01611-526E-104D-87AE-880E99380F72}" dt="2023-12-05T17:34:49.687" v="1234" actId="1076"/>
          <ac:picMkLst>
            <pc:docMk/>
            <pc:sldMk cId="1935243471" sldId="261"/>
            <ac:picMk id="5" creationId="{090BE30E-A015-66DD-F521-00A4EEE8D152}"/>
          </ac:picMkLst>
        </pc:picChg>
        <pc:picChg chg="mod">
          <ac:chgData name="Vivid Liu" userId="dfc2647b-128f-446f-b94d-bcda549ac84d" providerId="ADAL" clId="{C5D01611-526E-104D-87AE-880E99380F72}" dt="2023-12-05T17:35:02.637" v="1236" actId="14100"/>
          <ac:picMkLst>
            <pc:docMk/>
            <pc:sldMk cId="1935243471" sldId="261"/>
            <ac:picMk id="7" creationId="{F1EFC69C-A83A-E664-153D-5347B6A5234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ivid Liu" userId="dfc2647b-128f-446f-b94d-bcda549ac84d" providerId="ADAL" clId="{C5D01611-526E-104D-87AE-880E99380F72}" dt="2023-12-05T07:30:28.611" v="1190"/>
              <pc2:cmMkLst xmlns:pc2="http://schemas.microsoft.com/office/powerpoint/2019/9/main/command">
                <pc:docMk/>
                <pc:sldMk cId="1935243471" sldId="261"/>
                <pc2:cmMk id="{79800B12-8B26-420D-85AE-3D0227882B0E}"/>
              </pc2:cmMkLst>
            </pc226:cmChg>
          </p:ext>
        </pc:extLst>
      </pc:sldChg>
      <pc:sldChg chg="addSp delSp modSp mod">
        <pc:chgData name="Vivid Liu" userId="dfc2647b-128f-446f-b94d-bcda549ac84d" providerId="ADAL" clId="{C5D01611-526E-104D-87AE-880E99380F72}" dt="2023-12-05T22:40:34.108" v="4210" actId="20577"/>
        <pc:sldMkLst>
          <pc:docMk/>
          <pc:sldMk cId="81076780" sldId="264"/>
        </pc:sldMkLst>
        <pc:spChg chg="del">
          <ac:chgData name="Vivid Liu" userId="dfc2647b-128f-446f-b94d-bcda549ac84d" providerId="ADAL" clId="{C5D01611-526E-104D-87AE-880E99380F72}" dt="2023-12-05T17:35:21.933" v="1238" actId="478"/>
          <ac:spMkLst>
            <pc:docMk/>
            <pc:sldMk cId="81076780" sldId="264"/>
            <ac:spMk id="3" creationId="{4C46EDAF-A999-64EF-79A1-61EB573D7188}"/>
          </ac:spMkLst>
        </pc:spChg>
        <pc:spChg chg="add del mod">
          <ac:chgData name="Vivid Liu" userId="dfc2647b-128f-446f-b94d-bcda549ac84d" providerId="ADAL" clId="{C5D01611-526E-104D-87AE-880E99380F72}" dt="2023-12-05T17:35:26.258" v="1239" actId="478"/>
          <ac:spMkLst>
            <pc:docMk/>
            <pc:sldMk cId="81076780" sldId="264"/>
            <ac:spMk id="4" creationId="{C86C92A7-242C-109B-97A3-950BD94F129F}"/>
          </ac:spMkLst>
        </pc:spChg>
        <pc:spChg chg="mod">
          <ac:chgData name="Vivid Liu" userId="dfc2647b-128f-446f-b94d-bcda549ac84d" providerId="ADAL" clId="{C5D01611-526E-104D-87AE-880E99380F72}" dt="2023-12-05T22:40:34.108" v="4210" actId="20577"/>
          <ac:spMkLst>
            <pc:docMk/>
            <pc:sldMk cId="81076780" sldId="264"/>
            <ac:spMk id="8" creationId="{274B2EF2-C27A-047F-4DE2-532B7B0D349E}"/>
          </ac:spMkLst>
        </pc:spChg>
        <pc:spChg chg="mod">
          <ac:chgData name="Vivid Liu" userId="dfc2647b-128f-446f-b94d-bcda549ac84d" providerId="ADAL" clId="{C5D01611-526E-104D-87AE-880E99380F72}" dt="2023-12-05T17:35:37.825" v="1242" actId="1076"/>
          <ac:spMkLst>
            <pc:docMk/>
            <pc:sldMk cId="81076780" sldId="264"/>
            <ac:spMk id="11" creationId="{BF693D2A-54B0-09F6-C1E6-F6BDDB8EAD5E}"/>
          </ac:spMkLst>
        </pc:spChg>
        <pc:spChg chg="mod">
          <ac:chgData name="Vivid Liu" userId="dfc2647b-128f-446f-b94d-bcda549ac84d" providerId="ADAL" clId="{C5D01611-526E-104D-87AE-880E99380F72}" dt="2023-12-05T17:35:45.888" v="1243" actId="1076"/>
          <ac:spMkLst>
            <pc:docMk/>
            <pc:sldMk cId="81076780" sldId="264"/>
            <ac:spMk id="18" creationId="{6FB97FEF-2B4F-185A-ED50-E41FAAD4A817}"/>
          </ac:spMkLst>
        </pc:spChg>
        <pc:picChg chg="mod">
          <ac:chgData name="Vivid Liu" userId="dfc2647b-128f-446f-b94d-bcda549ac84d" providerId="ADAL" clId="{C5D01611-526E-104D-87AE-880E99380F72}" dt="2023-12-05T17:35:32.527" v="1240" actId="1076"/>
          <ac:picMkLst>
            <pc:docMk/>
            <pc:sldMk cId="81076780" sldId="264"/>
            <ac:picMk id="9" creationId="{5D174509-AFF4-8C32-00AA-A41AA0586838}"/>
          </ac:picMkLst>
        </pc:picChg>
        <pc:picChg chg="mod">
          <ac:chgData name="Vivid Liu" userId="dfc2647b-128f-446f-b94d-bcda549ac84d" providerId="ADAL" clId="{C5D01611-526E-104D-87AE-880E99380F72}" dt="2023-12-05T17:35:32.527" v="1240" actId="1076"/>
          <ac:picMkLst>
            <pc:docMk/>
            <pc:sldMk cId="81076780" sldId="264"/>
            <ac:picMk id="10" creationId="{6DF7DEC4-CFEC-4E5E-D94C-27D676C45640}"/>
          </ac:picMkLst>
        </pc:picChg>
      </pc:sldChg>
      <pc:sldChg chg="modSp mod">
        <pc:chgData name="Vivid Liu" userId="dfc2647b-128f-446f-b94d-bcda549ac84d" providerId="ADAL" clId="{C5D01611-526E-104D-87AE-880E99380F72}" dt="2023-12-05T22:44:46.216" v="4227" actId="1076"/>
        <pc:sldMkLst>
          <pc:docMk/>
          <pc:sldMk cId="636611704" sldId="265"/>
        </pc:sldMkLst>
        <pc:spChg chg="mod">
          <ac:chgData name="Vivid Liu" userId="dfc2647b-128f-446f-b94d-bcda549ac84d" providerId="ADAL" clId="{C5D01611-526E-104D-87AE-880E99380F72}" dt="2023-12-05T22:43:26.286" v="4224" actId="20577"/>
          <ac:spMkLst>
            <pc:docMk/>
            <pc:sldMk cId="636611704" sldId="265"/>
            <ac:spMk id="2" creationId="{9B0E4E3E-9789-183F-5603-43E1EB27CACE}"/>
          </ac:spMkLst>
        </pc:spChg>
        <pc:spChg chg="mod">
          <ac:chgData name="Vivid Liu" userId="dfc2647b-128f-446f-b94d-bcda549ac84d" providerId="ADAL" clId="{C5D01611-526E-104D-87AE-880E99380F72}" dt="2023-12-05T22:44:46.216" v="4227" actId="1076"/>
          <ac:spMkLst>
            <pc:docMk/>
            <pc:sldMk cId="636611704" sldId="265"/>
            <ac:spMk id="5" creationId="{7B815173-904A-F850-786A-99146AA34120}"/>
          </ac:spMkLst>
        </pc:spChg>
      </pc:sldChg>
      <pc:sldChg chg="addSp delSp modSp mod setBg delCm">
        <pc:chgData name="Vivid Liu" userId="dfc2647b-128f-446f-b94d-bcda549ac84d" providerId="ADAL" clId="{C5D01611-526E-104D-87AE-880E99380F72}" dt="2023-12-05T22:44:57.905" v="4235" actId="20577"/>
        <pc:sldMkLst>
          <pc:docMk/>
          <pc:sldMk cId="3683324151" sldId="266"/>
        </pc:sldMkLst>
        <pc:spChg chg="mod ord">
          <ac:chgData name="Vivid Liu" userId="dfc2647b-128f-446f-b94d-bcda549ac84d" providerId="ADAL" clId="{C5D01611-526E-104D-87AE-880E99380F72}" dt="2023-12-05T22:44:57.905" v="4235" actId="20577"/>
          <ac:spMkLst>
            <pc:docMk/>
            <pc:sldMk cId="3683324151" sldId="266"/>
            <ac:spMk id="2" creationId="{A4B28FFC-C327-0697-13EF-6823A0C12BC6}"/>
          </ac:spMkLst>
        </pc:spChg>
        <pc:spChg chg="add del mod">
          <ac:chgData name="Vivid Liu" userId="dfc2647b-128f-446f-b94d-bcda549ac84d" providerId="ADAL" clId="{C5D01611-526E-104D-87AE-880E99380F72}" dt="2023-12-05T18:21:03.336" v="1255" actId="478"/>
          <ac:spMkLst>
            <pc:docMk/>
            <pc:sldMk cId="3683324151" sldId="266"/>
            <ac:spMk id="8" creationId="{501C436D-5159-B7BC-10EB-79408978F16F}"/>
          </ac:spMkLst>
        </pc:spChg>
        <pc:spChg chg="add del">
          <ac:chgData name="Vivid Liu" userId="dfc2647b-128f-446f-b94d-bcda549ac84d" providerId="ADAL" clId="{C5D01611-526E-104D-87AE-880E99380F72}" dt="2023-12-05T18:20:56.754" v="1252" actId="26606"/>
          <ac:spMkLst>
            <pc:docMk/>
            <pc:sldMk cId="3683324151" sldId="266"/>
            <ac:spMk id="10" creationId="{D3BEC7B9-0FEC-0CF6-30F7-56214E7BA093}"/>
          </ac:spMkLst>
        </pc:spChg>
        <pc:spChg chg="add del">
          <ac:chgData name="Vivid Liu" userId="dfc2647b-128f-446f-b94d-bcda549ac84d" providerId="ADAL" clId="{C5D01611-526E-104D-87AE-880E99380F72}" dt="2023-12-05T18:20:56.754" v="1252" actId="26606"/>
          <ac:spMkLst>
            <pc:docMk/>
            <pc:sldMk cId="3683324151" sldId="266"/>
            <ac:spMk id="13" creationId="{913AE63C-D5B4-45D1-ACFC-648CFFCF9805}"/>
          </ac:spMkLst>
        </pc:spChg>
        <pc:spChg chg="add del">
          <ac:chgData name="Vivid Liu" userId="dfc2647b-128f-446f-b94d-bcda549ac84d" providerId="ADAL" clId="{C5D01611-526E-104D-87AE-880E99380F72}" dt="2023-12-05T18:20:56.754" v="1252" actId="26606"/>
          <ac:spMkLst>
            <pc:docMk/>
            <pc:sldMk cId="3683324151" sldId="266"/>
            <ac:spMk id="15" creationId="{34DE9D20-D6C2-4834-9EE9-EC583F3FE571}"/>
          </ac:spMkLst>
        </pc:spChg>
        <pc:spChg chg="add mod">
          <ac:chgData name="Vivid Liu" userId="dfc2647b-128f-446f-b94d-bcda549ac84d" providerId="ADAL" clId="{C5D01611-526E-104D-87AE-880E99380F72}" dt="2023-12-05T18:35:33.695" v="1617" actId="1076"/>
          <ac:spMkLst>
            <pc:docMk/>
            <pc:sldMk cId="3683324151" sldId="266"/>
            <ac:spMk id="31" creationId="{7A46A65C-C7A4-0821-0394-C99416AC7C9D}"/>
          </ac:spMkLst>
        </pc:spChg>
        <pc:grpChg chg="add del">
          <ac:chgData name="Vivid Liu" userId="dfc2647b-128f-446f-b94d-bcda549ac84d" providerId="ADAL" clId="{C5D01611-526E-104D-87AE-880E99380F72}" dt="2023-12-05T18:20:56.754" v="1252" actId="26606"/>
          <ac:grpSpMkLst>
            <pc:docMk/>
            <pc:sldMk cId="3683324151" sldId="266"/>
            <ac:grpSpMk id="17" creationId="{D2BEE71A-353E-49B4-9F8D-D2E784E501D9}"/>
          </ac:grpSpMkLst>
        </pc:grpChg>
        <pc:grpChg chg="add del">
          <ac:chgData name="Vivid Liu" userId="dfc2647b-128f-446f-b94d-bcda549ac84d" providerId="ADAL" clId="{C5D01611-526E-104D-87AE-880E99380F72}" dt="2023-12-05T18:20:56.754" v="1252" actId="26606"/>
          <ac:grpSpMkLst>
            <pc:docMk/>
            <pc:sldMk cId="3683324151" sldId="266"/>
            <ac:grpSpMk id="21" creationId="{43F5E015-E085-4624-B431-B42414448684}"/>
          </ac:grpSpMkLst>
        </pc:grpChg>
        <pc:picChg chg="del mod ord">
          <ac:chgData name="Vivid Liu" userId="dfc2647b-128f-446f-b94d-bcda549ac84d" providerId="ADAL" clId="{C5D01611-526E-104D-87AE-880E99380F72}" dt="2023-12-05T18:21:00.169" v="1254" actId="478"/>
          <ac:picMkLst>
            <pc:docMk/>
            <pc:sldMk cId="3683324151" sldId="266"/>
            <ac:picMk id="4" creationId="{365CFEA9-3CF7-6DEB-2924-3F7DEB8B14A5}"/>
          </ac:picMkLst>
        </pc:picChg>
        <pc:picChg chg="del mod">
          <ac:chgData name="Vivid Liu" userId="dfc2647b-128f-446f-b94d-bcda549ac84d" providerId="ADAL" clId="{C5D01611-526E-104D-87AE-880E99380F72}" dt="2023-12-05T18:20:59.801" v="1253" actId="478"/>
          <ac:picMkLst>
            <pc:docMk/>
            <pc:sldMk cId="3683324151" sldId="266"/>
            <ac:picMk id="5" creationId="{A4C78E67-E3EF-4CF2-D266-336B89B11F35}"/>
          </ac:picMkLst>
        </pc:picChg>
        <pc:picChg chg="add del mod">
          <ac:chgData name="Vivid Liu" userId="dfc2647b-128f-446f-b94d-bcda549ac84d" providerId="ADAL" clId="{C5D01611-526E-104D-87AE-880E99380F72}" dt="2023-12-05T18:33:07.363" v="1375" actId="478"/>
          <ac:picMkLst>
            <pc:docMk/>
            <pc:sldMk cId="3683324151" sldId="266"/>
            <ac:picMk id="6" creationId="{09925AE8-2681-F7DA-BB5B-90CF41AE25E2}"/>
          </ac:picMkLst>
        </pc:picChg>
        <pc:picChg chg="add del mod">
          <ac:chgData name="Vivid Liu" userId="dfc2647b-128f-446f-b94d-bcda549ac84d" providerId="ADAL" clId="{C5D01611-526E-104D-87AE-880E99380F72}" dt="2023-12-05T18:33:07.745" v="1376" actId="478"/>
          <ac:picMkLst>
            <pc:docMk/>
            <pc:sldMk cId="3683324151" sldId="266"/>
            <ac:picMk id="11" creationId="{8F601798-D716-B818-4AA5-1866FA31AF3E}"/>
          </ac:picMkLst>
        </pc:picChg>
        <pc:picChg chg="add del mod">
          <ac:chgData name="Vivid Liu" userId="dfc2647b-128f-446f-b94d-bcda549ac84d" providerId="ADAL" clId="{C5D01611-526E-104D-87AE-880E99380F72}" dt="2023-12-05T18:48:49.495" v="1693" actId="478"/>
          <ac:picMkLst>
            <pc:docMk/>
            <pc:sldMk cId="3683324151" sldId="266"/>
            <ac:picMk id="14" creationId="{142047CE-E31B-7013-F8F5-4A97B36F621C}"/>
          </ac:picMkLst>
        </pc:picChg>
        <pc:picChg chg="add del mod">
          <ac:chgData name="Vivid Liu" userId="dfc2647b-128f-446f-b94d-bcda549ac84d" providerId="ADAL" clId="{C5D01611-526E-104D-87AE-880E99380F72}" dt="2023-12-05T18:32:09.431" v="1369" actId="478"/>
          <ac:picMkLst>
            <pc:docMk/>
            <pc:sldMk cId="3683324151" sldId="266"/>
            <ac:picMk id="20" creationId="{22AE0A21-C8DB-02A9-3882-1916B7A903E9}"/>
          </ac:picMkLst>
        </pc:picChg>
        <pc:picChg chg="add del mod modCrop">
          <ac:chgData name="Vivid Liu" userId="dfc2647b-128f-446f-b94d-bcda549ac84d" providerId="ADAL" clId="{C5D01611-526E-104D-87AE-880E99380F72}" dt="2023-12-05T18:41:35.688" v="1667" actId="478"/>
          <ac:picMkLst>
            <pc:docMk/>
            <pc:sldMk cId="3683324151" sldId="266"/>
            <ac:picMk id="30" creationId="{53268C42-BCD0-22F6-816E-137FBB551248}"/>
          </ac:picMkLst>
        </pc:picChg>
        <pc:picChg chg="add mod">
          <ac:chgData name="Vivid Liu" userId="dfc2647b-128f-446f-b94d-bcda549ac84d" providerId="ADAL" clId="{C5D01611-526E-104D-87AE-880E99380F72}" dt="2023-12-05T18:42:20.215" v="1677" actId="1076"/>
          <ac:picMkLst>
            <pc:docMk/>
            <pc:sldMk cId="3683324151" sldId="266"/>
            <ac:picMk id="33" creationId="{F9806799-5E5A-FFC5-D0F7-7746348748F1}"/>
          </ac:picMkLst>
        </pc:picChg>
        <pc:picChg chg="add mod">
          <ac:chgData name="Vivid Liu" userId="dfc2647b-128f-446f-b94d-bcda549ac84d" providerId="ADAL" clId="{C5D01611-526E-104D-87AE-880E99380F72}" dt="2023-12-05T18:49:14.304" v="1701" actId="1076"/>
          <ac:picMkLst>
            <pc:docMk/>
            <pc:sldMk cId="3683324151" sldId="266"/>
            <ac:picMk id="35" creationId="{B146EBB6-89DE-77E1-94E4-846D0C91DF9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ivid Liu" userId="dfc2647b-128f-446f-b94d-bcda549ac84d" providerId="ADAL" clId="{C5D01611-526E-104D-87AE-880E99380F72}" dt="2023-12-05T18:35:43.885" v="1618"/>
              <pc2:cmMkLst xmlns:pc2="http://schemas.microsoft.com/office/powerpoint/2019/9/main/command">
                <pc:docMk/>
                <pc:sldMk cId="3683324151" sldId="266"/>
                <pc2:cmMk id="{16CD939A-9903-43B4-B224-40E63542DFF4}"/>
              </pc2:cmMkLst>
            </pc226:cmChg>
          </p:ext>
        </pc:extLst>
      </pc:sldChg>
      <pc:sldChg chg="addSp delSp modSp mod delCm">
        <pc:chgData name="Vivid Liu" userId="dfc2647b-128f-446f-b94d-bcda549ac84d" providerId="ADAL" clId="{C5D01611-526E-104D-87AE-880E99380F72}" dt="2023-12-05T22:45:05.311" v="4241" actId="20577"/>
        <pc:sldMkLst>
          <pc:docMk/>
          <pc:sldMk cId="3023282598" sldId="267"/>
        </pc:sldMkLst>
        <pc:spChg chg="del">
          <ac:chgData name="Vivid Liu" userId="dfc2647b-128f-446f-b94d-bcda549ac84d" providerId="ADAL" clId="{C5D01611-526E-104D-87AE-880E99380F72}" dt="2023-12-05T18:36:07.119" v="1622" actId="478"/>
          <ac:spMkLst>
            <pc:docMk/>
            <pc:sldMk cId="3023282598" sldId="267"/>
            <ac:spMk id="2" creationId="{942BD752-E227-837A-9387-28F149BD3C71}"/>
          </ac:spMkLst>
        </pc:spChg>
        <pc:spChg chg="add del mod">
          <ac:chgData name="Vivid Liu" userId="dfc2647b-128f-446f-b94d-bcda549ac84d" providerId="ADAL" clId="{C5D01611-526E-104D-87AE-880E99380F72}" dt="2023-12-05T18:36:08.640" v="1623" actId="478"/>
          <ac:spMkLst>
            <pc:docMk/>
            <pc:sldMk cId="3023282598" sldId="267"/>
            <ac:spMk id="4" creationId="{CCF97F03-6AA4-46AF-68C9-2DA7C2DE7F74}"/>
          </ac:spMkLst>
        </pc:spChg>
        <pc:spChg chg="add mod">
          <ac:chgData name="Vivid Liu" userId="dfc2647b-128f-446f-b94d-bcda549ac84d" providerId="ADAL" clId="{C5D01611-526E-104D-87AE-880E99380F72}" dt="2023-12-05T22:45:05.311" v="4241" actId="20577"/>
          <ac:spMkLst>
            <pc:docMk/>
            <pc:sldMk cId="3023282598" sldId="267"/>
            <ac:spMk id="5" creationId="{0C6722C2-B9BC-1F8C-8052-511F566474F5}"/>
          </ac:spMkLst>
        </pc:spChg>
        <pc:spChg chg="add del mod">
          <ac:chgData name="Vivid Liu" userId="dfc2647b-128f-446f-b94d-bcda549ac84d" providerId="ADAL" clId="{C5D01611-526E-104D-87AE-880E99380F72}" dt="2023-12-05T18:47:18.370" v="1684" actId="478"/>
          <ac:spMkLst>
            <pc:docMk/>
            <pc:sldMk cId="3023282598" sldId="267"/>
            <ac:spMk id="11" creationId="{D1CDCEA0-E274-8D9B-2A28-F02BF2E91EA6}"/>
          </ac:spMkLst>
        </pc:spChg>
        <pc:spChg chg="add mod">
          <ac:chgData name="Vivid Liu" userId="dfc2647b-128f-446f-b94d-bcda549ac84d" providerId="ADAL" clId="{C5D01611-526E-104D-87AE-880E99380F72}" dt="2023-12-05T18:52:02.512" v="1915" actId="14100"/>
          <ac:spMkLst>
            <pc:docMk/>
            <pc:sldMk cId="3023282598" sldId="267"/>
            <ac:spMk id="14" creationId="{15D1F25D-CD07-9122-E4AD-800F7384D634}"/>
          </ac:spMkLst>
        </pc:spChg>
        <pc:picChg chg="add mod">
          <ac:chgData name="Vivid Liu" userId="dfc2647b-128f-446f-b94d-bcda549ac84d" providerId="ADAL" clId="{C5D01611-526E-104D-87AE-880E99380F72}" dt="2023-12-05T18:52:05.525" v="1917" actId="1076"/>
          <ac:picMkLst>
            <pc:docMk/>
            <pc:sldMk cId="3023282598" sldId="267"/>
            <ac:picMk id="7" creationId="{09E8C5A1-D3F7-F70F-964B-015194094073}"/>
          </ac:picMkLst>
        </pc:picChg>
        <pc:picChg chg="del">
          <ac:chgData name="Vivid Liu" userId="dfc2647b-128f-446f-b94d-bcda549ac84d" providerId="ADAL" clId="{C5D01611-526E-104D-87AE-880E99380F72}" dt="2023-12-05T18:47:12.724" v="1679" actId="478"/>
          <ac:picMkLst>
            <pc:docMk/>
            <pc:sldMk cId="3023282598" sldId="267"/>
            <ac:picMk id="8" creationId="{E0C01F6F-2506-4B39-49E0-F022D449225B}"/>
          </ac:picMkLst>
        </pc:picChg>
        <pc:picChg chg="del">
          <ac:chgData name="Vivid Liu" userId="dfc2647b-128f-446f-b94d-bcda549ac84d" providerId="ADAL" clId="{C5D01611-526E-104D-87AE-880E99380F72}" dt="2023-12-05T18:47:17.086" v="1683" actId="478"/>
          <ac:picMkLst>
            <pc:docMk/>
            <pc:sldMk cId="3023282598" sldId="267"/>
            <ac:picMk id="9" creationId="{C8D74729-E8AE-1E25-4990-9BC6691C646A}"/>
          </ac:picMkLst>
        </pc:picChg>
        <pc:picChg chg="add mod">
          <ac:chgData name="Vivid Liu" userId="dfc2647b-128f-446f-b94d-bcda549ac84d" providerId="ADAL" clId="{C5D01611-526E-104D-87AE-880E99380F72}" dt="2023-12-05T18:50:06.346" v="1713" actId="14100"/>
          <ac:picMkLst>
            <pc:docMk/>
            <pc:sldMk cId="3023282598" sldId="267"/>
            <ac:picMk id="13" creationId="{733F9E01-CC0F-8A3F-20B2-9D3D2B06654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ivid Liu" userId="dfc2647b-128f-446f-b94d-bcda549ac84d" providerId="ADAL" clId="{C5D01611-526E-104D-87AE-880E99380F72}" dt="2023-12-05T18:35:50.547" v="1619"/>
              <pc2:cmMkLst xmlns:pc2="http://schemas.microsoft.com/office/powerpoint/2019/9/main/command">
                <pc:docMk/>
                <pc:sldMk cId="3023282598" sldId="267"/>
                <pc2:cmMk id="{78D131AD-9822-4BC9-BF8E-67A042D4A8E5}"/>
              </pc2:cmMkLst>
            </pc226:cmChg>
          </p:ext>
        </pc:extLst>
      </pc:sldChg>
      <pc:sldChg chg="addSp delSp modSp mod">
        <pc:chgData name="Vivid Liu" userId="dfc2647b-128f-446f-b94d-bcda549ac84d" providerId="ADAL" clId="{C5D01611-526E-104D-87AE-880E99380F72}" dt="2023-12-05T22:32:58.371" v="4199" actId="1076"/>
        <pc:sldMkLst>
          <pc:docMk/>
          <pc:sldMk cId="1995458802" sldId="268"/>
        </pc:sldMkLst>
        <pc:spChg chg="mod">
          <ac:chgData name="Vivid Liu" userId="dfc2647b-128f-446f-b94d-bcda549ac84d" providerId="ADAL" clId="{C5D01611-526E-104D-87AE-880E99380F72}" dt="2023-12-05T22:30:58.477" v="4163" actId="1076"/>
          <ac:spMkLst>
            <pc:docMk/>
            <pc:sldMk cId="1995458802" sldId="268"/>
            <ac:spMk id="2" creationId="{3E68FCCA-47B1-9B9B-D9DC-8B20B3A38B05}"/>
          </ac:spMkLst>
        </pc:spChg>
        <pc:spChg chg="add del mod">
          <ac:chgData name="Vivid Liu" userId="dfc2647b-128f-446f-b94d-bcda549ac84d" providerId="ADAL" clId="{C5D01611-526E-104D-87AE-880E99380F72}" dt="2023-12-05T07:05:50.315" v="796" actId="478"/>
          <ac:spMkLst>
            <pc:docMk/>
            <pc:sldMk cId="1995458802" sldId="268"/>
            <ac:spMk id="13" creationId="{26D1027E-ED83-A869-ED7F-452D59FD73BF}"/>
          </ac:spMkLst>
        </pc:spChg>
        <pc:spChg chg="add mod">
          <ac:chgData name="Vivid Liu" userId="dfc2647b-128f-446f-b94d-bcda549ac84d" providerId="ADAL" clId="{C5D01611-526E-104D-87AE-880E99380F72}" dt="2023-12-05T22:32:33.414" v="4192" actId="1076"/>
          <ac:spMkLst>
            <pc:docMk/>
            <pc:sldMk cId="1995458802" sldId="268"/>
            <ac:spMk id="15" creationId="{405FCE7C-CE03-9705-5886-3E262DA4B1CA}"/>
          </ac:spMkLst>
        </pc:spChg>
        <pc:picChg chg="del mod">
          <ac:chgData name="Vivid Liu" userId="dfc2647b-128f-446f-b94d-bcda549ac84d" providerId="ADAL" clId="{C5D01611-526E-104D-87AE-880E99380F72}" dt="2023-12-05T07:05:48.006" v="794" actId="478"/>
          <ac:picMkLst>
            <pc:docMk/>
            <pc:sldMk cId="1995458802" sldId="268"/>
            <ac:picMk id="4" creationId="{8A97C44E-A34F-EF9F-E25C-F3D009757AD7}"/>
          </ac:picMkLst>
        </pc:picChg>
        <pc:picChg chg="del mod">
          <ac:chgData name="Vivid Liu" userId="dfc2647b-128f-446f-b94d-bcda549ac84d" providerId="ADAL" clId="{C5D01611-526E-104D-87AE-880E99380F72}" dt="2023-12-05T07:05:50.918" v="797" actId="478"/>
          <ac:picMkLst>
            <pc:docMk/>
            <pc:sldMk cId="1995458802" sldId="268"/>
            <ac:picMk id="5" creationId="{59896E4B-267F-4293-D4AB-80A2469132FC}"/>
          </ac:picMkLst>
        </pc:picChg>
        <pc:picChg chg="del mod">
          <ac:chgData name="Vivid Liu" userId="dfc2647b-128f-446f-b94d-bcda549ac84d" providerId="ADAL" clId="{C5D01611-526E-104D-87AE-880E99380F72}" dt="2023-12-05T07:05:39.453" v="790" actId="478"/>
          <ac:picMkLst>
            <pc:docMk/>
            <pc:sldMk cId="1995458802" sldId="268"/>
            <ac:picMk id="6" creationId="{739986A4-614E-2854-1B39-1DC0C6F4B096}"/>
          </ac:picMkLst>
        </pc:picChg>
        <pc:picChg chg="add mod">
          <ac:chgData name="Vivid Liu" userId="dfc2647b-128f-446f-b94d-bcda549ac84d" providerId="ADAL" clId="{C5D01611-526E-104D-87AE-880E99380F72}" dt="2023-12-05T22:31:04.508" v="4165" actId="14100"/>
          <ac:picMkLst>
            <pc:docMk/>
            <pc:sldMk cId="1995458802" sldId="268"/>
            <ac:picMk id="7" creationId="{538BD711-0513-BC34-49C5-9FEFB94FAE35}"/>
          </ac:picMkLst>
        </pc:picChg>
        <pc:picChg chg="add mod">
          <ac:chgData name="Vivid Liu" userId="dfc2647b-128f-446f-b94d-bcda549ac84d" providerId="ADAL" clId="{C5D01611-526E-104D-87AE-880E99380F72}" dt="2023-12-05T22:32:58.371" v="4199" actId="1076"/>
          <ac:picMkLst>
            <pc:docMk/>
            <pc:sldMk cId="1995458802" sldId="268"/>
            <ac:picMk id="9" creationId="{A742A4A9-1E26-DDD7-7E50-4C16EB1A43D6}"/>
          </ac:picMkLst>
        </pc:picChg>
        <pc:picChg chg="add mod">
          <ac:chgData name="Vivid Liu" userId="dfc2647b-128f-446f-b94d-bcda549ac84d" providerId="ADAL" clId="{C5D01611-526E-104D-87AE-880E99380F72}" dt="2023-12-05T22:32:36.767" v="4194" actId="1076"/>
          <ac:picMkLst>
            <pc:docMk/>
            <pc:sldMk cId="1995458802" sldId="268"/>
            <ac:picMk id="11" creationId="{9E2F7401-4340-2DB8-4C69-396E702120BF}"/>
          </ac:picMkLst>
        </pc:picChg>
        <pc:picChg chg="add mod">
          <ac:chgData name="Vivid Liu" userId="dfc2647b-128f-446f-b94d-bcda549ac84d" providerId="ADAL" clId="{C5D01611-526E-104D-87AE-880E99380F72}" dt="2023-12-05T22:32:41.314" v="4196" actId="1076"/>
          <ac:picMkLst>
            <pc:docMk/>
            <pc:sldMk cId="1995458802" sldId="268"/>
            <ac:picMk id="14" creationId="{2AA37986-25D7-0A93-170B-6DF76A8E2E9F}"/>
          </ac:picMkLst>
        </pc:picChg>
        <pc:picChg chg="add mod">
          <ac:chgData name="Vivid Liu" userId="dfc2647b-128f-446f-b94d-bcda549ac84d" providerId="ADAL" clId="{C5D01611-526E-104D-87AE-880E99380F72}" dt="2023-12-05T22:31:25.334" v="4172" actId="1076"/>
          <ac:picMkLst>
            <pc:docMk/>
            <pc:sldMk cId="1995458802" sldId="268"/>
            <ac:picMk id="16" creationId="{DCB3E48C-2BC0-5AAF-DD99-D785A8EBC2AA}"/>
          </ac:picMkLst>
        </pc:picChg>
      </pc:sldChg>
      <pc:sldChg chg="modSp mod">
        <pc:chgData name="Vivid Liu" userId="dfc2647b-128f-446f-b94d-bcda549ac84d" providerId="ADAL" clId="{C5D01611-526E-104D-87AE-880E99380F72}" dt="2023-12-05T22:27:08.938" v="4152" actId="20577"/>
        <pc:sldMkLst>
          <pc:docMk/>
          <pc:sldMk cId="297374696" sldId="269"/>
        </pc:sldMkLst>
        <pc:spChg chg="mod">
          <ac:chgData name="Vivid Liu" userId="dfc2647b-128f-446f-b94d-bcda549ac84d" providerId="ADAL" clId="{C5D01611-526E-104D-87AE-880E99380F72}" dt="2023-12-05T22:25:09.629" v="4120" actId="20577"/>
          <ac:spMkLst>
            <pc:docMk/>
            <pc:sldMk cId="297374696" sldId="269"/>
            <ac:spMk id="2" creationId="{75CC321C-FEA3-DD62-C41D-FE6C264D2F87}"/>
          </ac:spMkLst>
        </pc:spChg>
        <pc:spChg chg="mod">
          <ac:chgData name="Vivid Liu" userId="dfc2647b-128f-446f-b94d-bcda549ac84d" providerId="ADAL" clId="{C5D01611-526E-104D-87AE-880E99380F72}" dt="2023-12-05T22:27:08.938" v="4152" actId="20577"/>
          <ac:spMkLst>
            <pc:docMk/>
            <pc:sldMk cId="297374696" sldId="269"/>
            <ac:spMk id="23" creationId="{2478F72C-F50A-8AF1-967A-555AF975EFF6}"/>
          </ac:spMkLst>
        </pc:spChg>
        <pc:picChg chg="mod modCrop">
          <ac:chgData name="Vivid Liu" userId="dfc2647b-128f-446f-b94d-bcda549ac84d" providerId="ADAL" clId="{C5D01611-526E-104D-87AE-880E99380F72}" dt="2023-12-05T06:56:44.785" v="724" actId="14100"/>
          <ac:picMkLst>
            <pc:docMk/>
            <pc:sldMk cId="297374696" sldId="269"/>
            <ac:picMk id="8" creationId="{6B67754A-C3B9-87B0-1161-AF4FE2871921}"/>
          </ac:picMkLst>
        </pc:picChg>
        <pc:picChg chg="mod modCrop">
          <ac:chgData name="Vivid Liu" userId="dfc2647b-128f-446f-b94d-bcda549ac84d" providerId="ADAL" clId="{C5D01611-526E-104D-87AE-880E99380F72}" dt="2023-12-05T06:56:09.883" v="714" actId="14100"/>
          <ac:picMkLst>
            <pc:docMk/>
            <pc:sldMk cId="297374696" sldId="269"/>
            <ac:picMk id="27" creationId="{99129453-8715-20C4-8158-8A5A80A68822}"/>
          </ac:picMkLst>
        </pc:picChg>
      </pc:sldChg>
      <pc:sldChg chg="addSp delSp modSp mod ord">
        <pc:chgData name="Vivid Liu" userId="dfc2647b-128f-446f-b94d-bcda549ac84d" providerId="ADAL" clId="{C5D01611-526E-104D-87AE-880E99380F72}" dt="2023-12-05T22:28:59.907" v="4158" actId="20577"/>
        <pc:sldMkLst>
          <pc:docMk/>
          <pc:sldMk cId="4149805124" sldId="270"/>
        </pc:sldMkLst>
        <pc:spChg chg="mod">
          <ac:chgData name="Vivid Liu" userId="dfc2647b-128f-446f-b94d-bcda549ac84d" providerId="ADAL" clId="{C5D01611-526E-104D-87AE-880E99380F72}" dt="2023-12-05T22:25:32.257" v="4128" actId="20577"/>
          <ac:spMkLst>
            <pc:docMk/>
            <pc:sldMk cId="4149805124" sldId="270"/>
            <ac:spMk id="2" creationId="{118CF899-98B7-FE39-5B8B-111699E2B81D}"/>
          </ac:spMkLst>
        </pc:spChg>
        <pc:spChg chg="mod">
          <ac:chgData name="Vivid Liu" userId="dfc2647b-128f-446f-b94d-bcda549ac84d" providerId="ADAL" clId="{C5D01611-526E-104D-87AE-880E99380F72}" dt="2023-12-05T22:28:59.907" v="4158" actId="20577"/>
          <ac:spMkLst>
            <pc:docMk/>
            <pc:sldMk cId="4149805124" sldId="270"/>
            <ac:spMk id="8" creationId="{FB96A615-7642-E28C-74C1-35637E09830F}"/>
          </ac:spMkLst>
        </pc:spChg>
        <pc:picChg chg="mod">
          <ac:chgData name="Vivid Liu" userId="dfc2647b-128f-446f-b94d-bcda549ac84d" providerId="ADAL" clId="{C5D01611-526E-104D-87AE-880E99380F72}" dt="2023-12-05T07:19:28.885" v="1011" actId="1076"/>
          <ac:picMkLst>
            <pc:docMk/>
            <pc:sldMk cId="4149805124" sldId="270"/>
            <ac:picMk id="4" creationId="{466489EB-45C2-478F-D649-359A4C517926}"/>
          </ac:picMkLst>
        </pc:picChg>
        <pc:picChg chg="del mod">
          <ac:chgData name="Vivid Liu" userId="dfc2647b-128f-446f-b94d-bcda549ac84d" providerId="ADAL" clId="{C5D01611-526E-104D-87AE-880E99380F72}" dt="2023-12-05T07:17:22.021" v="877" actId="478"/>
          <ac:picMkLst>
            <pc:docMk/>
            <pc:sldMk cId="4149805124" sldId="270"/>
            <ac:picMk id="5" creationId="{FDEE48B7-BD6E-D7E4-555B-563A3A9DDC18}"/>
          </ac:picMkLst>
        </pc:picChg>
        <pc:picChg chg="del">
          <ac:chgData name="Vivid Liu" userId="dfc2647b-128f-446f-b94d-bcda549ac84d" providerId="ADAL" clId="{C5D01611-526E-104D-87AE-880E99380F72}" dt="2023-12-05T07:16:58.964" v="872" actId="478"/>
          <ac:picMkLst>
            <pc:docMk/>
            <pc:sldMk cId="4149805124" sldId="270"/>
            <ac:picMk id="6" creationId="{40BAE4E0-A777-8515-99FF-A0CC2A2650E4}"/>
          </ac:picMkLst>
        </pc:picChg>
        <pc:picChg chg="del">
          <ac:chgData name="Vivid Liu" userId="dfc2647b-128f-446f-b94d-bcda549ac84d" providerId="ADAL" clId="{C5D01611-526E-104D-87AE-880E99380F72}" dt="2023-12-05T07:16:58.307" v="871" actId="478"/>
          <ac:picMkLst>
            <pc:docMk/>
            <pc:sldMk cId="4149805124" sldId="270"/>
            <ac:picMk id="7" creationId="{5E1EC4BE-3624-0FDC-197A-4BA27E7EFDF9}"/>
          </ac:picMkLst>
        </pc:picChg>
        <pc:picChg chg="add mod">
          <ac:chgData name="Vivid Liu" userId="dfc2647b-128f-446f-b94d-bcda549ac84d" providerId="ADAL" clId="{C5D01611-526E-104D-87AE-880E99380F72}" dt="2023-12-05T07:19:12" v="1004" actId="1076"/>
          <ac:picMkLst>
            <pc:docMk/>
            <pc:sldMk cId="4149805124" sldId="270"/>
            <ac:picMk id="9" creationId="{E72A2BF4-4007-7F60-34CA-3894A18CB4DB}"/>
          </ac:picMkLst>
        </pc:picChg>
        <pc:picChg chg="add mod">
          <ac:chgData name="Vivid Liu" userId="dfc2647b-128f-446f-b94d-bcda549ac84d" providerId="ADAL" clId="{C5D01611-526E-104D-87AE-880E99380F72}" dt="2023-12-05T07:19:24.947" v="1009" actId="1076"/>
          <ac:picMkLst>
            <pc:docMk/>
            <pc:sldMk cId="4149805124" sldId="270"/>
            <ac:picMk id="11" creationId="{DAD640E0-A0F3-34E4-B0F8-678DDD4CB47D}"/>
          </ac:picMkLst>
        </pc:picChg>
      </pc:sldChg>
      <pc:sldChg chg="addSp delSp modSp mod">
        <pc:chgData name="Vivid Liu" userId="dfc2647b-128f-446f-b94d-bcda549ac84d" providerId="ADAL" clId="{C5D01611-526E-104D-87AE-880E99380F72}" dt="2023-12-05T22:35:50.513" v="4205" actId="1076"/>
        <pc:sldMkLst>
          <pc:docMk/>
          <pc:sldMk cId="3780902107" sldId="271"/>
        </pc:sldMkLst>
        <pc:spChg chg="mod">
          <ac:chgData name="Vivid Liu" userId="dfc2647b-128f-446f-b94d-bcda549ac84d" providerId="ADAL" clId="{C5D01611-526E-104D-87AE-880E99380F72}" dt="2023-12-05T07:26:29.124" v="1109" actId="1076"/>
          <ac:spMkLst>
            <pc:docMk/>
            <pc:sldMk cId="3780902107" sldId="271"/>
            <ac:spMk id="2" creationId="{D37111EE-6ECF-CEAA-3657-AD91C1BB0757}"/>
          </ac:spMkLst>
        </pc:spChg>
        <pc:spChg chg="add del mod">
          <ac:chgData name="Vivid Liu" userId="dfc2647b-128f-446f-b94d-bcda549ac84d" providerId="ADAL" clId="{C5D01611-526E-104D-87AE-880E99380F72}" dt="2023-12-05T07:25:07.206" v="1091" actId="478"/>
          <ac:spMkLst>
            <pc:docMk/>
            <pc:sldMk cId="3780902107" sldId="271"/>
            <ac:spMk id="8" creationId="{68AF1475-05E3-CB37-6A31-07191B02945A}"/>
          </ac:spMkLst>
        </pc:spChg>
        <pc:spChg chg="add del mod">
          <ac:chgData name="Vivid Liu" userId="dfc2647b-128f-446f-b94d-bcda549ac84d" providerId="ADAL" clId="{C5D01611-526E-104D-87AE-880E99380F72}" dt="2023-12-05T07:21:23.057" v="1037" actId="478"/>
          <ac:spMkLst>
            <pc:docMk/>
            <pc:sldMk cId="3780902107" sldId="271"/>
            <ac:spMk id="11" creationId="{590EB7CA-544A-2D90-9375-A84270A1A861}"/>
          </ac:spMkLst>
        </pc:spChg>
        <pc:picChg chg="del">
          <ac:chgData name="Vivid Liu" userId="dfc2647b-128f-446f-b94d-bcda549ac84d" providerId="ADAL" clId="{C5D01611-526E-104D-87AE-880E99380F72}" dt="2023-12-05T07:21:20.917" v="1036" actId="478"/>
          <ac:picMkLst>
            <pc:docMk/>
            <pc:sldMk cId="3780902107" sldId="271"/>
            <ac:picMk id="4" creationId="{5FAF3D0C-EFAD-3D97-80DA-843498F6FFA9}"/>
          </ac:picMkLst>
        </pc:picChg>
        <pc:picChg chg="del">
          <ac:chgData name="Vivid Liu" userId="dfc2647b-128f-446f-b94d-bcda549ac84d" providerId="ADAL" clId="{C5D01611-526E-104D-87AE-880E99380F72}" dt="2023-12-05T07:21:37.607" v="1040" actId="478"/>
          <ac:picMkLst>
            <pc:docMk/>
            <pc:sldMk cId="3780902107" sldId="271"/>
            <ac:picMk id="5" creationId="{D2C3C23A-A68E-1E44-1550-CB6B4DAB9E4E}"/>
          </ac:picMkLst>
        </pc:picChg>
        <pc:picChg chg="del mod">
          <ac:chgData name="Vivid Liu" userId="dfc2647b-128f-446f-b94d-bcda549ac84d" providerId="ADAL" clId="{C5D01611-526E-104D-87AE-880E99380F72}" dt="2023-12-05T07:22:49.109" v="1056" actId="478"/>
          <ac:picMkLst>
            <pc:docMk/>
            <pc:sldMk cId="3780902107" sldId="271"/>
            <ac:picMk id="6" creationId="{A249DB1A-32AE-BC22-4A4C-6F0A6F007280}"/>
          </ac:picMkLst>
        </pc:picChg>
        <pc:picChg chg="del">
          <ac:chgData name="Vivid Liu" userId="dfc2647b-128f-446f-b94d-bcda549ac84d" providerId="ADAL" clId="{C5D01611-526E-104D-87AE-880E99380F72}" dt="2023-12-05T07:22:01.433" v="1046" actId="478"/>
          <ac:picMkLst>
            <pc:docMk/>
            <pc:sldMk cId="3780902107" sldId="271"/>
            <ac:picMk id="7" creationId="{CF27564C-2011-A24B-D40D-CC63D9C66C71}"/>
          </ac:picMkLst>
        </pc:picChg>
        <pc:picChg chg="add mod modCrop">
          <ac:chgData name="Vivid Liu" userId="dfc2647b-128f-446f-b94d-bcda549ac84d" providerId="ADAL" clId="{C5D01611-526E-104D-87AE-880E99380F72}" dt="2023-12-05T22:35:50.513" v="4205" actId="1076"/>
          <ac:picMkLst>
            <pc:docMk/>
            <pc:sldMk cId="3780902107" sldId="271"/>
            <ac:picMk id="9" creationId="{B3B5F9DF-DE21-6A20-8DC5-F03ECB29B825}"/>
          </ac:picMkLst>
        </pc:picChg>
        <pc:picChg chg="add mod">
          <ac:chgData name="Vivid Liu" userId="dfc2647b-128f-446f-b94d-bcda549ac84d" providerId="ADAL" clId="{C5D01611-526E-104D-87AE-880E99380F72}" dt="2023-12-05T22:35:49.414" v="4204" actId="1076"/>
          <ac:picMkLst>
            <pc:docMk/>
            <pc:sldMk cId="3780902107" sldId="271"/>
            <ac:picMk id="13" creationId="{4A1BFD80-8040-06C8-80FB-CF64DD252F46}"/>
          </ac:picMkLst>
        </pc:picChg>
        <pc:picChg chg="add del mod">
          <ac:chgData name="Vivid Liu" userId="dfc2647b-128f-446f-b94d-bcda549ac84d" providerId="ADAL" clId="{C5D01611-526E-104D-87AE-880E99380F72}" dt="2023-12-05T07:25:34.297" v="1095" actId="478"/>
          <ac:picMkLst>
            <pc:docMk/>
            <pc:sldMk cId="3780902107" sldId="271"/>
            <ac:picMk id="15" creationId="{0FEBD84C-639C-3D31-CF2B-71B76D5CCAB1}"/>
          </ac:picMkLst>
        </pc:picChg>
        <pc:picChg chg="add del mod">
          <ac:chgData name="Vivid Liu" userId="dfc2647b-128f-446f-b94d-bcda549ac84d" providerId="ADAL" clId="{C5D01611-526E-104D-87AE-880E99380F72}" dt="2023-12-05T07:25:34.935" v="1097" actId="478"/>
          <ac:picMkLst>
            <pc:docMk/>
            <pc:sldMk cId="3780902107" sldId="271"/>
            <ac:picMk id="17" creationId="{C75BAC43-241B-D7B6-0ED7-D81BA2BC368A}"/>
          </ac:picMkLst>
        </pc:picChg>
        <pc:picChg chg="add mod">
          <ac:chgData name="Vivid Liu" userId="dfc2647b-128f-446f-b94d-bcda549ac84d" providerId="ADAL" clId="{C5D01611-526E-104D-87AE-880E99380F72}" dt="2023-12-05T07:25:51.158" v="1102" actId="1035"/>
          <ac:picMkLst>
            <pc:docMk/>
            <pc:sldMk cId="3780902107" sldId="271"/>
            <ac:picMk id="19" creationId="{41282DCB-780F-3EE6-68A1-ADEF60B26940}"/>
          </ac:picMkLst>
        </pc:picChg>
        <pc:picChg chg="add mod">
          <ac:chgData name="Vivid Liu" userId="dfc2647b-128f-446f-b94d-bcda549ac84d" providerId="ADAL" clId="{C5D01611-526E-104D-87AE-880E99380F72}" dt="2023-12-05T07:26:10.045" v="1108" actId="14100"/>
          <ac:picMkLst>
            <pc:docMk/>
            <pc:sldMk cId="3780902107" sldId="271"/>
            <ac:picMk id="25" creationId="{E56C919E-C5A6-4143-F15B-A45271F4645B}"/>
          </ac:picMkLst>
        </pc:picChg>
        <pc:cxnChg chg="add mod">
          <ac:chgData name="Vivid Liu" userId="dfc2647b-128f-446f-b94d-bcda549ac84d" providerId="ADAL" clId="{C5D01611-526E-104D-87AE-880E99380F72}" dt="2023-12-05T22:35:42.280" v="4203" actId="1076"/>
          <ac:cxnSpMkLst>
            <pc:docMk/>
            <pc:sldMk cId="3780902107" sldId="271"/>
            <ac:cxnSpMk id="21" creationId="{F9522FFF-2B03-1A41-337E-492BEBABB555}"/>
          </ac:cxnSpMkLst>
        </pc:cxnChg>
      </pc:sldChg>
      <pc:sldChg chg="addSp delSp modSp mod">
        <pc:chgData name="Vivid Liu" userId="dfc2647b-128f-446f-b94d-bcda549ac84d" providerId="ADAL" clId="{C5D01611-526E-104D-87AE-880E99380F72}" dt="2023-12-05T07:28:12.201" v="1159" actId="1037"/>
        <pc:sldMkLst>
          <pc:docMk/>
          <pc:sldMk cId="4055935720" sldId="272"/>
        </pc:sldMkLst>
        <pc:spChg chg="del">
          <ac:chgData name="Vivid Liu" userId="dfc2647b-128f-446f-b94d-bcda549ac84d" providerId="ADAL" clId="{C5D01611-526E-104D-87AE-880E99380F72}" dt="2023-12-05T07:26:32.168" v="1110" actId="478"/>
          <ac:spMkLst>
            <pc:docMk/>
            <pc:sldMk cId="4055935720" sldId="272"/>
            <ac:spMk id="2" creationId="{529E234C-5E07-1857-E23D-7D3486DB9667}"/>
          </ac:spMkLst>
        </pc:spChg>
        <pc:spChg chg="mod">
          <ac:chgData name="Vivid Liu" userId="dfc2647b-128f-446f-b94d-bcda549ac84d" providerId="ADAL" clId="{C5D01611-526E-104D-87AE-880E99380F72}" dt="2023-12-05T07:28:02.904" v="1151" actId="1076"/>
          <ac:spMkLst>
            <pc:docMk/>
            <pc:sldMk cId="4055935720" sldId="272"/>
            <ac:spMk id="6" creationId="{3A7B84DE-7A9B-214E-0DAE-A290F65FCBC0}"/>
          </ac:spMkLst>
        </pc:spChg>
        <pc:spChg chg="add del mod">
          <ac:chgData name="Vivid Liu" userId="dfc2647b-128f-446f-b94d-bcda549ac84d" providerId="ADAL" clId="{C5D01611-526E-104D-87AE-880E99380F72}" dt="2023-12-05T07:26:34.549" v="1111" actId="478"/>
          <ac:spMkLst>
            <pc:docMk/>
            <pc:sldMk cId="4055935720" sldId="272"/>
            <ac:spMk id="7" creationId="{C05EE916-96CD-B65C-37F3-519EA7E7668A}"/>
          </ac:spMkLst>
        </pc:spChg>
        <pc:spChg chg="add del">
          <ac:chgData name="Vivid Liu" userId="dfc2647b-128f-446f-b94d-bcda549ac84d" providerId="ADAL" clId="{C5D01611-526E-104D-87AE-880E99380F72}" dt="2023-12-05T07:26:35.910" v="1113" actId="22"/>
          <ac:spMkLst>
            <pc:docMk/>
            <pc:sldMk cId="4055935720" sldId="272"/>
            <ac:spMk id="9" creationId="{A2282773-381D-F485-A4BB-ECAEF827E098}"/>
          </ac:spMkLst>
        </pc:spChg>
        <pc:spChg chg="add mod">
          <ac:chgData name="Vivid Liu" userId="dfc2647b-128f-446f-b94d-bcda549ac84d" providerId="ADAL" clId="{C5D01611-526E-104D-87AE-880E99380F72}" dt="2023-12-05T07:27:42.808" v="1131" actId="1076"/>
          <ac:spMkLst>
            <pc:docMk/>
            <pc:sldMk cId="4055935720" sldId="272"/>
            <ac:spMk id="10" creationId="{B502D834-B078-856C-0802-B0447D8448BD}"/>
          </ac:spMkLst>
        </pc:spChg>
        <pc:spChg chg="add del mod">
          <ac:chgData name="Vivid Liu" userId="dfc2647b-128f-446f-b94d-bcda549ac84d" providerId="ADAL" clId="{C5D01611-526E-104D-87AE-880E99380F72}" dt="2023-12-05T07:27:03.842" v="1117"/>
          <ac:spMkLst>
            <pc:docMk/>
            <pc:sldMk cId="4055935720" sldId="272"/>
            <ac:spMk id="12" creationId="{0FC27985-95BF-7117-F44C-33E3D3973A50}"/>
          </ac:spMkLst>
        </pc:spChg>
        <pc:picChg chg="del">
          <ac:chgData name="Vivid Liu" userId="dfc2647b-128f-446f-b94d-bcda549ac84d" providerId="ADAL" clId="{C5D01611-526E-104D-87AE-880E99380F72}" dt="2023-12-05T07:27:02.025" v="1116" actId="478"/>
          <ac:picMkLst>
            <pc:docMk/>
            <pc:sldMk cId="4055935720" sldId="272"/>
            <ac:picMk id="4" creationId="{9CB62C2A-741A-5585-22C2-1816B6AD6FF4}"/>
          </ac:picMkLst>
        </pc:picChg>
        <pc:picChg chg="del mod">
          <ac:chgData name="Vivid Liu" userId="dfc2647b-128f-446f-b94d-bcda549ac84d" providerId="ADAL" clId="{C5D01611-526E-104D-87AE-880E99380F72}" dt="2023-12-05T07:27:22.661" v="1125" actId="478"/>
          <ac:picMkLst>
            <pc:docMk/>
            <pc:sldMk cId="4055935720" sldId="272"/>
            <ac:picMk id="5" creationId="{4BCDCE91-1A15-F4F1-570E-64270781550D}"/>
          </ac:picMkLst>
        </pc:picChg>
        <pc:picChg chg="add mod">
          <ac:chgData name="Vivid Liu" userId="dfc2647b-128f-446f-b94d-bcda549ac84d" providerId="ADAL" clId="{C5D01611-526E-104D-87AE-880E99380F72}" dt="2023-12-05T07:28:05.254" v="1152" actId="1076"/>
          <ac:picMkLst>
            <pc:docMk/>
            <pc:sldMk cId="4055935720" sldId="272"/>
            <ac:picMk id="14" creationId="{F9DF40F6-57DD-CBAA-4632-97CC990C1512}"/>
          </ac:picMkLst>
        </pc:picChg>
        <pc:picChg chg="add mod">
          <ac:chgData name="Vivid Liu" userId="dfc2647b-128f-446f-b94d-bcda549ac84d" providerId="ADAL" clId="{C5D01611-526E-104D-87AE-880E99380F72}" dt="2023-12-05T07:28:12.201" v="1159" actId="1037"/>
          <ac:picMkLst>
            <pc:docMk/>
            <pc:sldMk cId="4055935720" sldId="272"/>
            <ac:picMk id="16" creationId="{6E52419E-89EA-B30D-1773-DB1B3C63D501}"/>
          </ac:picMkLst>
        </pc:picChg>
      </pc:sldChg>
      <pc:sldChg chg="addSp delSp modSp mod">
        <pc:chgData name="Vivid Liu" userId="dfc2647b-128f-446f-b94d-bcda549ac84d" providerId="ADAL" clId="{C5D01611-526E-104D-87AE-880E99380F72}" dt="2023-12-05T23:26:17.123" v="4715" actId="20577"/>
        <pc:sldMkLst>
          <pc:docMk/>
          <pc:sldMk cId="3100428987" sldId="273"/>
        </pc:sldMkLst>
        <pc:spChg chg="mod">
          <ac:chgData name="Vivid Liu" userId="dfc2647b-128f-446f-b94d-bcda549ac84d" providerId="ADAL" clId="{C5D01611-526E-104D-87AE-880E99380F72}" dt="2023-12-05T07:30:16.364" v="1187" actId="1076"/>
          <ac:spMkLst>
            <pc:docMk/>
            <pc:sldMk cId="3100428987" sldId="273"/>
            <ac:spMk id="2" creationId="{9C80BB3D-CC87-50EF-5EEA-06F2D47789F7}"/>
          </ac:spMkLst>
        </pc:spChg>
        <pc:spChg chg="mod">
          <ac:chgData name="Vivid Liu" userId="dfc2647b-128f-446f-b94d-bcda549ac84d" providerId="ADAL" clId="{C5D01611-526E-104D-87AE-880E99380F72}" dt="2023-12-05T23:26:17.123" v="4715" actId="20577"/>
          <ac:spMkLst>
            <pc:docMk/>
            <pc:sldMk cId="3100428987" sldId="273"/>
            <ac:spMk id="9" creationId="{170FFE17-950A-0BCB-4D56-4A47BF90E716}"/>
          </ac:spMkLst>
        </pc:spChg>
        <pc:spChg chg="add del mod">
          <ac:chgData name="Vivid Liu" userId="dfc2647b-128f-446f-b94d-bcda549ac84d" providerId="ADAL" clId="{C5D01611-526E-104D-87AE-880E99380F72}" dt="2023-12-05T07:29:15.550" v="1168" actId="478"/>
          <ac:spMkLst>
            <pc:docMk/>
            <pc:sldMk cId="3100428987" sldId="273"/>
            <ac:spMk id="10" creationId="{87257208-A23B-FAAB-B22D-82120F76A9D1}"/>
          </ac:spMkLst>
        </pc:spChg>
        <pc:picChg chg="del">
          <ac:chgData name="Vivid Liu" userId="dfc2647b-128f-446f-b94d-bcda549ac84d" providerId="ADAL" clId="{C5D01611-526E-104D-87AE-880E99380F72}" dt="2023-12-05T07:29:10.208" v="1167" actId="478"/>
          <ac:picMkLst>
            <pc:docMk/>
            <pc:sldMk cId="3100428987" sldId="273"/>
            <ac:picMk id="4" creationId="{B0D3E29E-C705-64E8-D094-7F0837FDD896}"/>
          </ac:picMkLst>
        </pc:picChg>
        <pc:picChg chg="del mod">
          <ac:chgData name="Vivid Liu" userId="dfc2647b-128f-446f-b94d-bcda549ac84d" providerId="ADAL" clId="{C5D01611-526E-104D-87AE-880E99380F72}" dt="2023-12-05T07:29:52.935" v="1174" actId="478"/>
          <ac:picMkLst>
            <pc:docMk/>
            <pc:sldMk cId="3100428987" sldId="273"/>
            <ac:picMk id="5" creationId="{04343BCF-DCBE-E65C-76AE-2F510AEA4177}"/>
          </ac:picMkLst>
        </pc:picChg>
        <pc:picChg chg="del">
          <ac:chgData name="Vivid Liu" userId="dfc2647b-128f-446f-b94d-bcda549ac84d" providerId="ADAL" clId="{C5D01611-526E-104D-87AE-880E99380F72}" dt="2023-12-05T07:29:55.523" v="1176" actId="478"/>
          <ac:picMkLst>
            <pc:docMk/>
            <pc:sldMk cId="3100428987" sldId="273"/>
            <ac:picMk id="6" creationId="{9054D312-510C-FD95-F6F6-6F95EC50402D}"/>
          </ac:picMkLst>
        </pc:picChg>
        <pc:picChg chg="mod">
          <ac:chgData name="Vivid Liu" userId="dfc2647b-128f-446f-b94d-bcda549ac84d" providerId="ADAL" clId="{C5D01611-526E-104D-87AE-880E99380F72}" dt="2023-12-05T07:30:14.327" v="1186" actId="1076"/>
          <ac:picMkLst>
            <pc:docMk/>
            <pc:sldMk cId="3100428987" sldId="273"/>
            <ac:picMk id="7" creationId="{36984160-4545-2009-C6D7-181235E65C04}"/>
          </ac:picMkLst>
        </pc:picChg>
        <pc:picChg chg="add mod">
          <ac:chgData name="Vivid Liu" userId="dfc2647b-128f-446f-b94d-bcda549ac84d" providerId="ADAL" clId="{C5D01611-526E-104D-87AE-880E99380F72}" dt="2023-12-05T07:30:19.628" v="1188" actId="1076"/>
          <ac:picMkLst>
            <pc:docMk/>
            <pc:sldMk cId="3100428987" sldId="273"/>
            <ac:picMk id="8" creationId="{4A4CC31A-485E-1D66-230D-C01F825671A0}"/>
          </ac:picMkLst>
        </pc:picChg>
        <pc:picChg chg="add mod">
          <ac:chgData name="Vivid Liu" userId="dfc2647b-128f-446f-b94d-bcda549ac84d" providerId="ADAL" clId="{C5D01611-526E-104D-87AE-880E99380F72}" dt="2023-12-05T07:30:24.105" v="1189" actId="1076"/>
          <ac:picMkLst>
            <pc:docMk/>
            <pc:sldMk cId="3100428987" sldId="273"/>
            <ac:picMk id="12" creationId="{FA5B198D-BE26-6FF1-CA9C-A5581C0E2EBD}"/>
          </ac:picMkLst>
        </pc:picChg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994039918" sldId="274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4010966473" sldId="277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655100597" sldId="278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761985843" sldId="279"/>
        </pc:sldMkLst>
      </pc:sldChg>
      <pc:sldChg chg="modSp mod">
        <pc:chgData name="Vivid Liu" userId="dfc2647b-128f-446f-b94d-bcda549ac84d" providerId="ADAL" clId="{C5D01611-526E-104D-87AE-880E99380F72}" dt="2023-12-05T20:00:51.806" v="3353" actId="20577"/>
        <pc:sldMkLst>
          <pc:docMk/>
          <pc:sldMk cId="221469539" sldId="280"/>
        </pc:sldMkLst>
        <pc:spChg chg="mod">
          <ac:chgData name="Vivid Liu" userId="dfc2647b-128f-446f-b94d-bcda549ac84d" providerId="ADAL" clId="{C5D01611-526E-104D-87AE-880E99380F72}" dt="2023-12-05T20:00:43.869" v="3313" actId="20577"/>
          <ac:spMkLst>
            <pc:docMk/>
            <pc:sldMk cId="221469539" sldId="280"/>
            <ac:spMk id="4" creationId="{37982F65-9104-EA90-4AA3-482F3E668DDD}"/>
          </ac:spMkLst>
        </pc:spChg>
        <pc:spChg chg="mod">
          <ac:chgData name="Vivid Liu" userId="dfc2647b-128f-446f-b94d-bcda549ac84d" providerId="ADAL" clId="{C5D01611-526E-104D-87AE-880E99380F72}" dt="2023-12-05T19:59:11.317" v="3274" actId="1076"/>
          <ac:spMkLst>
            <pc:docMk/>
            <pc:sldMk cId="221469539" sldId="280"/>
            <ac:spMk id="9" creationId="{86C4C1D6-689A-BF15-7BE9-1D4385B008F6}"/>
          </ac:spMkLst>
        </pc:spChg>
        <pc:spChg chg="mod">
          <ac:chgData name="Vivid Liu" userId="dfc2647b-128f-446f-b94d-bcda549ac84d" providerId="ADAL" clId="{C5D01611-526E-104D-87AE-880E99380F72}" dt="2023-12-05T19:59:28.261" v="3279" actId="14100"/>
          <ac:spMkLst>
            <pc:docMk/>
            <pc:sldMk cId="221469539" sldId="280"/>
            <ac:spMk id="12" creationId="{81312C49-586E-477B-255F-A11E00D0BC89}"/>
          </ac:spMkLst>
        </pc:spChg>
        <pc:spChg chg="mod">
          <ac:chgData name="Vivid Liu" userId="dfc2647b-128f-446f-b94d-bcda549ac84d" providerId="ADAL" clId="{C5D01611-526E-104D-87AE-880E99380F72}" dt="2023-12-05T20:00:51.806" v="3353" actId="20577"/>
          <ac:spMkLst>
            <pc:docMk/>
            <pc:sldMk cId="221469539" sldId="280"/>
            <ac:spMk id="13" creationId="{17D4D1EC-2723-8275-7F72-45A84C3BC4ED}"/>
          </ac:spMkLst>
        </pc:spChg>
        <pc:picChg chg="mod">
          <ac:chgData name="Vivid Liu" userId="dfc2647b-128f-446f-b94d-bcda549ac84d" providerId="ADAL" clId="{C5D01611-526E-104D-87AE-880E99380F72}" dt="2023-12-05T19:59:12.599" v="3275" actId="1076"/>
          <ac:picMkLst>
            <pc:docMk/>
            <pc:sldMk cId="221469539" sldId="280"/>
            <ac:picMk id="2" creationId="{D5371A52-2252-1C99-1288-C0A1C424AABF}"/>
          </ac:picMkLst>
        </pc:picChg>
        <pc:picChg chg="mod">
          <ac:chgData name="Vivid Liu" userId="dfc2647b-128f-446f-b94d-bcda549ac84d" providerId="ADAL" clId="{C5D01611-526E-104D-87AE-880E99380F72}" dt="2023-12-05T19:59:36.992" v="3280" actId="14100"/>
          <ac:picMkLst>
            <pc:docMk/>
            <pc:sldMk cId="221469539" sldId="280"/>
            <ac:picMk id="10" creationId="{CA4D227B-D896-66B1-2DF7-E70CF269F6E3}"/>
          </ac:picMkLst>
        </pc:picChg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299982186" sldId="281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1450667345" sldId="282"/>
        </pc:sldMkLst>
      </pc:sldChg>
      <pc:sldChg chg="modSp del mod">
        <pc:chgData name="Vivid Liu" userId="dfc2647b-128f-446f-b94d-bcda549ac84d" providerId="ADAL" clId="{C5D01611-526E-104D-87AE-880E99380F72}" dt="2023-12-05T06:33:59.310" v="71" actId="2696"/>
        <pc:sldMkLst>
          <pc:docMk/>
          <pc:sldMk cId="1299322057" sldId="284"/>
        </pc:sldMkLst>
        <pc:spChg chg="mod">
          <ac:chgData name="Vivid Liu" userId="dfc2647b-128f-446f-b94d-bcda549ac84d" providerId="ADAL" clId="{C5D01611-526E-104D-87AE-880E99380F72}" dt="2023-12-05T06:32:27.624" v="52" actId="14100"/>
          <ac:spMkLst>
            <pc:docMk/>
            <pc:sldMk cId="1299322057" sldId="284"/>
            <ac:spMk id="2" creationId="{9BE6C605-EC21-48B3-C972-20D6EC4265BE}"/>
          </ac:spMkLst>
        </pc:spChg>
        <pc:spChg chg="mod">
          <ac:chgData name="Vivid Liu" userId="dfc2647b-128f-446f-b94d-bcda549ac84d" providerId="ADAL" clId="{C5D01611-526E-104D-87AE-880E99380F72}" dt="2023-12-05T06:32:51.090" v="60" actId="1076"/>
          <ac:spMkLst>
            <pc:docMk/>
            <pc:sldMk cId="1299322057" sldId="284"/>
            <ac:spMk id="12" creationId="{D52B2A78-A72B-C52F-B5F0-7F9B32018B7D}"/>
          </ac:spMkLst>
        </pc:spChg>
        <pc:picChg chg="mod">
          <ac:chgData name="Vivid Liu" userId="dfc2647b-128f-446f-b94d-bcda549ac84d" providerId="ADAL" clId="{C5D01611-526E-104D-87AE-880E99380F72}" dt="2023-12-05T06:33:09.372" v="66" actId="1076"/>
          <ac:picMkLst>
            <pc:docMk/>
            <pc:sldMk cId="1299322057" sldId="284"/>
            <ac:picMk id="7" creationId="{E09B1128-D056-D1E5-E64B-200037419DB1}"/>
          </ac:picMkLst>
        </pc:picChg>
        <pc:picChg chg="mod">
          <ac:chgData name="Vivid Liu" userId="dfc2647b-128f-446f-b94d-bcda549ac84d" providerId="ADAL" clId="{C5D01611-526E-104D-87AE-880E99380F72}" dt="2023-12-05T06:33:07.595" v="65" actId="1076"/>
          <ac:picMkLst>
            <pc:docMk/>
            <pc:sldMk cId="1299322057" sldId="284"/>
            <ac:picMk id="8" creationId="{B144917A-1E42-8D40-4B1E-686DF388C970}"/>
          </ac:picMkLst>
        </pc:picChg>
      </pc:sldChg>
      <pc:sldChg chg="addSp delSp modSp mod">
        <pc:chgData name="Vivid Liu" userId="dfc2647b-128f-446f-b94d-bcda549ac84d" providerId="ADAL" clId="{C5D01611-526E-104D-87AE-880E99380F72}" dt="2023-12-05T22:23:42.754" v="4112" actId="20577"/>
        <pc:sldMkLst>
          <pc:docMk/>
          <pc:sldMk cId="2456026865" sldId="285"/>
        </pc:sldMkLst>
        <pc:spChg chg="del mod">
          <ac:chgData name="Vivid Liu" userId="dfc2647b-128f-446f-b94d-bcda549ac84d" providerId="ADAL" clId="{C5D01611-526E-104D-87AE-880E99380F72}" dt="2023-12-05T06:34:18.914" v="81" actId="478"/>
          <ac:spMkLst>
            <pc:docMk/>
            <pc:sldMk cId="2456026865" sldId="285"/>
            <ac:spMk id="2" creationId="{8AFACD61-40B3-FE36-0F87-95536DFD3042}"/>
          </ac:spMkLst>
        </pc:spChg>
        <pc:spChg chg="add mod">
          <ac:chgData name="Vivid Liu" userId="dfc2647b-128f-446f-b94d-bcda549ac84d" providerId="ADAL" clId="{C5D01611-526E-104D-87AE-880E99380F72}" dt="2023-12-05T22:23:42.754" v="4112" actId="20577"/>
          <ac:spMkLst>
            <pc:docMk/>
            <pc:sldMk cId="2456026865" sldId="285"/>
            <ac:spMk id="3" creationId="{EEF47718-0D80-71FA-5B9D-0DE64D997CCC}"/>
          </ac:spMkLst>
        </pc:spChg>
        <pc:spChg chg="add del mod">
          <ac:chgData name="Vivid Liu" userId="dfc2647b-128f-446f-b94d-bcda549ac84d" providerId="ADAL" clId="{C5D01611-526E-104D-87AE-880E99380F72}" dt="2023-12-05T06:34:20.855" v="82" actId="478"/>
          <ac:spMkLst>
            <pc:docMk/>
            <pc:sldMk cId="2456026865" sldId="285"/>
            <ac:spMk id="5" creationId="{3B499092-772C-BFE6-E1CB-DBDC05607C8F}"/>
          </ac:spMkLst>
        </pc:spChg>
        <pc:picChg chg="mod">
          <ac:chgData name="Vivid Liu" userId="dfc2647b-128f-446f-b94d-bcda549ac84d" providerId="ADAL" clId="{C5D01611-526E-104D-87AE-880E99380F72}" dt="2023-12-05T06:35:04.028" v="95" actId="1076"/>
          <ac:picMkLst>
            <pc:docMk/>
            <pc:sldMk cId="2456026865" sldId="285"/>
            <ac:picMk id="7" creationId="{8D8C8799-4AC1-7FA1-765A-DC485048CD0A}"/>
          </ac:picMkLst>
        </pc:picChg>
        <pc:picChg chg="mod">
          <ac:chgData name="Vivid Liu" userId="dfc2647b-128f-446f-b94d-bcda549ac84d" providerId="ADAL" clId="{C5D01611-526E-104D-87AE-880E99380F72}" dt="2023-12-05T06:35:15.549" v="99" actId="1076"/>
          <ac:picMkLst>
            <pc:docMk/>
            <pc:sldMk cId="2456026865" sldId="285"/>
            <ac:picMk id="8" creationId="{89DFC066-F709-DA46-FB7D-B2577D9CB36C}"/>
          </ac:picMkLst>
        </pc:picChg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913929068" sldId="286"/>
        </pc:sldMkLst>
      </pc:sldChg>
      <pc:sldChg chg="modSp mod">
        <pc:chgData name="Vivid Liu" userId="dfc2647b-128f-446f-b94d-bcda549ac84d" providerId="ADAL" clId="{C5D01611-526E-104D-87AE-880E99380F72}" dt="2023-12-05T06:48:17.121" v="200" actId="1037"/>
        <pc:sldMkLst>
          <pc:docMk/>
          <pc:sldMk cId="3128965458" sldId="287"/>
        </pc:sldMkLst>
        <pc:spChg chg="mod">
          <ac:chgData name="Vivid Liu" userId="dfc2647b-128f-446f-b94d-bcda549ac84d" providerId="ADAL" clId="{C5D01611-526E-104D-87AE-880E99380F72}" dt="2023-12-05T06:47:38.929" v="185" actId="1076"/>
          <ac:spMkLst>
            <pc:docMk/>
            <pc:sldMk cId="3128965458" sldId="287"/>
            <ac:spMk id="2" creationId="{87B303A7-CECD-5D97-5FEA-EFEB4572B61F}"/>
          </ac:spMkLst>
        </pc:spChg>
        <pc:spChg chg="mod">
          <ac:chgData name="Vivid Liu" userId="dfc2647b-128f-446f-b94d-bcda549ac84d" providerId="ADAL" clId="{C5D01611-526E-104D-87AE-880E99380F72}" dt="2023-12-05T06:47:30.978" v="182" actId="1076"/>
          <ac:spMkLst>
            <pc:docMk/>
            <pc:sldMk cId="3128965458" sldId="287"/>
            <ac:spMk id="3" creationId="{10A3D1BE-6344-0A82-0BCA-797FD31914DF}"/>
          </ac:spMkLst>
        </pc:spChg>
        <pc:picChg chg="mod">
          <ac:chgData name="Vivid Liu" userId="dfc2647b-128f-446f-b94d-bcda549ac84d" providerId="ADAL" clId="{C5D01611-526E-104D-87AE-880E99380F72}" dt="2023-12-05T06:48:17.121" v="200" actId="1037"/>
          <ac:picMkLst>
            <pc:docMk/>
            <pc:sldMk cId="3128965458" sldId="287"/>
            <ac:picMk id="7" creationId="{5EDA0249-6868-B8AA-2607-C24C0A83850D}"/>
          </ac:picMkLst>
        </pc:picChg>
        <pc:picChg chg="mod">
          <ac:chgData name="Vivid Liu" userId="dfc2647b-128f-446f-b94d-bcda549ac84d" providerId="ADAL" clId="{C5D01611-526E-104D-87AE-880E99380F72}" dt="2023-12-05T06:48:17.121" v="200" actId="1037"/>
          <ac:picMkLst>
            <pc:docMk/>
            <pc:sldMk cId="3128965458" sldId="287"/>
            <ac:picMk id="8" creationId="{F66FD297-2BF1-1DB2-C1E1-C79FB16D1743}"/>
          </ac:picMkLst>
        </pc:picChg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1845951126" sldId="288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98837789" sldId="289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87345533" sldId="290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757097077" sldId="291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551050358" sldId="292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409329607" sldId="293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1298444563" sldId="294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4291542358" sldId="296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65537917" sldId="297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3714704979" sldId="298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638431696" sldId="299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991238194" sldId="300"/>
        </pc:sldMkLst>
      </pc:sldChg>
      <pc:sldChg chg="modSp mod">
        <pc:chgData name="Vivid Liu" userId="dfc2647b-128f-446f-b94d-bcda549ac84d" providerId="ADAL" clId="{C5D01611-526E-104D-87AE-880E99380F72}" dt="2023-12-05T23:15:04.252" v="4660" actId="120"/>
        <pc:sldMkLst>
          <pc:docMk/>
          <pc:sldMk cId="1270597091" sldId="301"/>
        </pc:sldMkLst>
        <pc:spChg chg="mod">
          <ac:chgData name="Vivid Liu" userId="dfc2647b-128f-446f-b94d-bcda549ac84d" providerId="ADAL" clId="{C5D01611-526E-104D-87AE-880E99380F72}" dt="2023-12-05T23:15:04.252" v="4660" actId="120"/>
          <ac:spMkLst>
            <pc:docMk/>
            <pc:sldMk cId="1270597091" sldId="301"/>
            <ac:spMk id="3" creationId="{E1635064-26CC-E63B-B0F7-4EB863972960}"/>
          </ac:spMkLst>
        </pc:spChg>
        <pc:picChg chg="mod">
          <ac:chgData name="Vivid Liu" userId="dfc2647b-128f-446f-b94d-bcda549ac84d" providerId="ADAL" clId="{C5D01611-526E-104D-87AE-880E99380F72}" dt="2023-12-05T23:08:19.669" v="4537" actId="1076"/>
          <ac:picMkLst>
            <pc:docMk/>
            <pc:sldMk cId="1270597091" sldId="301"/>
            <ac:picMk id="8" creationId="{E05EF126-42AB-693C-2F3D-1FFF288B09E5}"/>
          </ac:picMkLst>
        </pc:picChg>
      </pc:sldChg>
      <pc:sldChg chg="modSp mod">
        <pc:chgData name="Vivid Liu" userId="dfc2647b-128f-446f-b94d-bcda549ac84d" providerId="ADAL" clId="{C5D01611-526E-104D-87AE-880E99380F72}" dt="2023-12-05T22:16:10.805" v="4049" actId="1076"/>
        <pc:sldMkLst>
          <pc:docMk/>
          <pc:sldMk cId="1756083323" sldId="302"/>
        </pc:sldMkLst>
        <pc:spChg chg="mod">
          <ac:chgData name="Vivid Liu" userId="dfc2647b-128f-446f-b94d-bcda549ac84d" providerId="ADAL" clId="{C5D01611-526E-104D-87AE-880E99380F72}" dt="2023-12-05T22:16:10.805" v="4049" actId="1076"/>
          <ac:spMkLst>
            <pc:docMk/>
            <pc:sldMk cId="1756083323" sldId="302"/>
            <ac:spMk id="5" creationId="{8901611E-2559-7AB0-69D2-6E05D656BE22}"/>
          </ac:spMkLst>
        </pc:spChg>
        <pc:spChg chg="mod">
          <ac:chgData name="Vivid Liu" userId="dfc2647b-128f-446f-b94d-bcda549ac84d" providerId="ADAL" clId="{C5D01611-526E-104D-87AE-880E99380F72}" dt="2023-12-05T06:30:40.494" v="28" actId="403"/>
          <ac:spMkLst>
            <pc:docMk/>
            <pc:sldMk cId="1756083323" sldId="302"/>
            <ac:spMk id="6" creationId="{DCD899A9-E162-8B5E-7B7F-7EF7F2563848}"/>
          </ac:spMkLst>
        </pc:spChg>
      </pc:sldChg>
      <pc:sldChg chg="modSp mod">
        <pc:chgData name="Vivid Liu" userId="dfc2647b-128f-446f-b94d-bcda549ac84d" providerId="ADAL" clId="{C5D01611-526E-104D-87AE-880E99380F72}" dt="2023-12-05T22:16:29.663" v="4053" actId="313"/>
        <pc:sldMkLst>
          <pc:docMk/>
          <pc:sldMk cId="3372325514" sldId="303"/>
        </pc:sldMkLst>
        <pc:spChg chg="mod">
          <ac:chgData name="Vivid Liu" userId="dfc2647b-128f-446f-b94d-bcda549ac84d" providerId="ADAL" clId="{C5D01611-526E-104D-87AE-880E99380F72}" dt="2023-12-05T06:30:50.943" v="35" actId="404"/>
          <ac:spMkLst>
            <pc:docMk/>
            <pc:sldMk cId="3372325514" sldId="303"/>
            <ac:spMk id="5" creationId="{AF8F86B8-7020-5980-3FC2-C362C121459B}"/>
          </ac:spMkLst>
        </pc:spChg>
        <pc:spChg chg="mod">
          <ac:chgData name="Vivid Liu" userId="dfc2647b-128f-446f-b94d-bcda549ac84d" providerId="ADAL" clId="{C5D01611-526E-104D-87AE-880E99380F72}" dt="2023-12-05T22:16:29.663" v="4053" actId="313"/>
          <ac:spMkLst>
            <pc:docMk/>
            <pc:sldMk cId="3372325514" sldId="303"/>
            <ac:spMk id="9" creationId="{27A5A7B7-E582-3900-8114-7934CD6867DD}"/>
          </ac:spMkLst>
        </pc:spChg>
      </pc:sldChg>
      <pc:sldChg chg="modSp mod">
        <pc:chgData name="Vivid Liu" userId="dfc2647b-128f-446f-b94d-bcda549ac84d" providerId="ADAL" clId="{C5D01611-526E-104D-87AE-880E99380F72}" dt="2023-12-05T23:24:08.761" v="4712" actId="20577"/>
        <pc:sldMkLst>
          <pc:docMk/>
          <pc:sldMk cId="2551544711" sldId="307"/>
        </pc:sldMkLst>
        <pc:spChg chg="mod">
          <ac:chgData name="Vivid Liu" userId="dfc2647b-128f-446f-b94d-bcda549ac84d" providerId="ADAL" clId="{C5D01611-526E-104D-87AE-880E99380F72}" dt="2023-12-05T06:31:03.544" v="38" actId="1076"/>
          <ac:spMkLst>
            <pc:docMk/>
            <pc:sldMk cId="2551544711" sldId="307"/>
            <ac:spMk id="5" creationId="{AF8F86B8-7020-5980-3FC2-C362C121459B}"/>
          </ac:spMkLst>
        </pc:spChg>
        <pc:spChg chg="mod">
          <ac:chgData name="Vivid Liu" userId="dfc2647b-128f-446f-b94d-bcda549ac84d" providerId="ADAL" clId="{C5D01611-526E-104D-87AE-880E99380F72}" dt="2023-12-05T23:24:08.761" v="4712" actId="20577"/>
          <ac:spMkLst>
            <pc:docMk/>
            <pc:sldMk cId="2551544711" sldId="307"/>
            <ac:spMk id="6" creationId="{453F525F-1881-BF7E-8318-BCF67864ADA7}"/>
          </ac:spMkLst>
        </pc:spChg>
        <pc:picChg chg="mod">
          <ac:chgData name="Vivid Liu" userId="dfc2647b-128f-446f-b94d-bcda549ac84d" providerId="ADAL" clId="{C5D01611-526E-104D-87AE-880E99380F72}" dt="2023-12-05T22:17:27.502" v="4062" actId="1076"/>
          <ac:picMkLst>
            <pc:docMk/>
            <pc:sldMk cId="2551544711" sldId="307"/>
            <ac:picMk id="2" creationId="{998F890A-2452-2F01-D871-C08C7B3C0E67}"/>
          </ac:picMkLst>
        </pc:picChg>
        <pc:picChg chg="mod">
          <ac:chgData name="Vivid Liu" userId="dfc2647b-128f-446f-b94d-bcda549ac84d" providerId="ADAL" clId="{C5D01611-526E-104D-87AE-880E99380F72}" dt="2023-12-05T23:23:25.158" v="4691" actId="1076"/>
          <ac:picMkLst>
            <pc:docMk/>
            <pc:sldMk cId="2551544711" sldId="307"/>
            <ac:picMk id="3" creationId="{C157E1D5-D84E-F833-3203-425C0278233A}"/>
          </ac:picMkLst>
        </pc:picChg>
      </pc:sldChg>
      <pc:sldChg chg="modSp mod">
        <pc:chgData name="Vivid Liu" userId="dfc2647b-128f-446f-b94d-bcda549ac84d" providerId="ADAL" clId="{C5D01611-526E-104D-87AE-880E99380F72}" dt="2023-12-05T22:12:54.615" v="4007" actId="20577"/>
        <pc:sldMkLst>
          <pc:docMk/>
          <pc:sldMk cId="333539858" sldId="308"/>
        </pc:sldMkLst>
        <pc:spChg chg="mod">
          <ac:chgData name="Vivid Liu" userId="dfc2647b-128f-446f-b94d-bcda549ac84d" providerId="ADAL" clId="{C5D01611-526E-104D-87AE-880E99380F72}" dt="2023-12-05T19:59:51.796" v="3284" actId="1076"/>
          <ac:spMkLst>
            <pc:docMk/>
            <pc:sldMk cId="333539858" sldId="308"/>
            <ac:spMk id="4" creationId="{CD511A64-639F-19A1-8254-D01A00E06FF4}"/>
          </ac:spMkLst>
        </pc:spChg>
        <pc:spChg chg="mod">
          <ac:chgData name="Vivid Liu" userId="dfc2647b-128f-446f-b94d-bcda549ac84d" providerId="ADAL" clId="{C5D01611-526E-104D-87AE-880E99380F72}" dt="2023-12-05T22:12:54.615" v="4007" actId="20577"/>
          <ac:spMkLst>
            <pc:docMk/>
            <pc:sldMk cId="333539858" sldId="308"/>
            <ac:spMk id="6" creationId="{1D793D1E-8CAE-F43F-378E-5F0E4F206428}"/>
          </ac:spMkLst>
        </pc:spChg>
        <pc:picChg chg="mod">
          <ac:chgData name="Vivid Liu" userId="dfc2647b-128f-446f-b94d-bcda549ac84d" providerId="ADAL" clId="{C5D01611-526E-104D-87AE-880E99380F72}" dt="2023-12-05T20:00:12.891" v="3291" actId="1076"/>
          <ac:picMkLst>
            <pc:docMk/>
            <pc:sldMk cId="333539858" sldId="308"/>
            <ac:picMk id="2" creationId="{B8805F81-AB07-F56F-4597-EEE1EDC56A30}"/>
          </ac:picMkLst>
        </pc:picChg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1213780254" sldId="309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2264927374" sldId="310"/>
        </pc:sldMkLst>
      </pc:sldChg>
      <pc:sldChg chg="del">
        <pc:chgData name="Vivid Liu" userId="dfc2647b-128f-446f-b94d-bcda549ac84d" providerId="ADAL" clId="{C5D01611-526E-104D-87AE-880E99380F72}" dt="2023-12-05T23:30:42.995" v="4757" actId="2696"/>
        <pc:sldMkLst>
          <pc:docMk/>
          <pc:sldMk cId="4286643385" sldId="311"/>
        </pc:sldMkLst>
      </pc:sldChg>
      <pc:sldChg chg="addSp delSp modSp mod">
        <pc:chgData name="Vivid Liu" userId="dfc2647b-128f-446f-b94d-bcda549ac84d" providerId="ADAL" clId="{C5D01611-526E-104D-87AE-880E99380F72}" dt="2023-12-05T20:07:45.266" v="3746" actId="3062"/>
        <pc:sldMkLst>
          <pc:docMk/>
          <pc:sldMk cId="1976702657" sldId="312"/>
        </pc:sldMkLst>
        <pc:spChg chg="add mod">
          <ac:chgData name="Vivid Liu" userId="dfc2647b-128f-446f-b94d-bcda549ac84d" providerId="ADAL" clId="{C5D01611-526E-104D-87AE-880E99380F72}" dt="2023-12-05T20:07:45.266" v="3746" actId="3062"/>
          <ac:spMkLst>
            <pc:docMk/>
            <pc:sldMk cId="1976702657" sldId="312"/>
            <ac:spMk id="2" creationId="{3A684368-5D9A-3D9E-E488-B8C43A444FA5}"/>
          </ac:spMkLst>
        </pc:spChg>
        <pc:picChg chg="mod modCrop">
          <ac:chgData name="Vivid Liu" userId="dfc2647b-128f-446f-b94d-bcda549ac84d" providerId="ADAL" clId="{C5D01611-526E-104D-87AE-880E99380F72}" dt="2023-12-05T06:29:48.655" v="21" actId="14100"/>
          <ac:picMkLst>
            <pc:docMk/>
            <pc:sldMk cId="1976702657" sldId="312"/>
            <ac:picMk id="5" creationId="{F4A59973-33AC-E86C-3851-C391DF3D7C63}"/>
          </ac:picMkLst>
        </pc:picChg>
        <pc:picChg chg="del mod">
          <ac:chgData name="Vivid Liu" userId="dfc2647b-128f-446f-b94d-bcda549ac84d" providerId="ADAL" clId="{C5D01611-526E-104D-87AE-880E99380F72}" dt="2023-12-05T20:07:17.140" v="3740" actId="478"/>
          <ac:picMkLst>
            <pc:docMk/>
            <pc:sldMk cId="1976702657" sldId="312"/>
            <ac:picMk id="6" creationId="{7C586123-168B-422C-7C55-1C9CB73004FF}"/>
          </ac:picMkLst>
        </pc:picChg>
      </pc:sldChg>
      <pc:sldChg chg="modSp mod">
        <pc:chgData name="Vivid Liu" userId="dfc2647b-128f-446f-b94d-bcda549ac84d" providerId="ADAL" clId="{C5D01611-526E-104D-87AE-880E99380F72}" dt="2023-12-05T20:34:54.155" v="3748" actId="20577"/>
        <pc:sldMkLst>
          <pc:docMk/>
          <pc:sldMk cId="350280377" sldId="314"/>
        </pc:sldMkLst>
        <pc:spChg chg="mod">
          <ac:chgData name="Vivid Liu" userId="dfc2647b-128f-446f-b94d-bcda549ac84d" providerId="ADAL" clId="{C5D01611-526E-104D-87AE-880E99380F72}" dt="2023-12-05T20:34:54.155" v="3748" actId="20577"/>
          <ac:spMkLst>
            <pc:docMk/>
            <pc:sldMk cId="350280377" sldId="314"/>
            <ac:spMk id="9" creationId="{EF6B3683-2E1F-5BE4-2A81-1C7AFF3C909D}"/>
          </ac:spMkLst>
        </pc:spChg>
        <pc:picChg chg="mod">
          <ac:chgData name="Vivid Liu" userId="dfc2647b-128f-446f-b94d-bcda549ac84d" providerId="ADAL" clId="{C5D01611-526E-104D-87AE-880E99380F72}" dt="2023-12-05T19:49:40.139" v="3123" actId="1076"/>
          <ac:picMkLst>
            <pc:docMk/>
            <pc:sldMk cId="350280377" sldId="314"/>
            <ac:picMk id="2" creationId="{16B28111-08CD-9112-84C7-43198F5CF518}"/>
          </ac:picMkLst>
        </pc:picChg>
      </pc:sldChg>
      <pc:sldChg chg="modSp mod">
        <pc:chgData name="Vivid Liu" userId="dfc2647b-128f-446f-b94d-bcda549ac84d" providerId="ADAL" clId="{C5D01611-526E-104D-87AE-880E99380F72}" dt="2023-12-05T19:50:59.540" v="3141" actId="1076"/>
        <pc:sldMkLst>
          <pc:docMk/>
          <pc:sldMk cId="2237948175" sldId="316"/>
        </pc:sldMkLst>
        <pc:spChg chg="mod">
          <ac:chgData name="Vivid Liu" userId="dfc2647b-128f-446f-b94d-bcda549ac84d" providerId="ADAL" clId="{C5D01611-526E-104D-87AE-880E99380F72}" dt="2023-12-05T19:50:59.540" v="3141" actId="1076"/>
          <ac:spMkLst>
            <pc:docMk/>
            <pc:sldMk cId="2237948175" sldId="316"/>
            <ac:spMk id="2" creationId="{87416EA5-021B-E80E-9DC7-4FE262462E30}"/>
          </ac:spMkLst>
        </pc:spChg>
        <pc:spChg chg="mod">
          <ac:chgData name="Vivid Liu" userId="dfc2647b-128f-446f-b94d-bcda549ac84d" providerId="ADAL" clId="{C5D01611-526E-104D-87AE-880E99380F72}" dt="2023-12-05T19:50:53.684" v="3138" actId="14100"/>
          <ac:spMkLst>
            <pc:docMk/>
            <pc:sldMk cId="2237948175" sldId="316"/>
            <ac:spMk id="3" creationId="{6A0EC05A-C7F2-569B-5B6B-0456967D53FA}"/>
          </ac:spMkLst>
        </pc:spChg>
        <pc:spChg chg="mod">
          <ac:chgData name="Vivid Liu" userId="dfc2647b-128f-446f-b94d-bcda549ac84d" providerId="ADAL" clId="{C5D01611-526E-104D-87AE-880E99380F72}" dt="2023-12-05T19:50:45.180" v="3136" actId="5793"/>
          <ac:spMkLst>
            <pc:docMk/>
            <pc:sldMk cId="2237948175" sldId="316"/>
            <ac:spMk id="9" creationId="{EF6B3683-2E1F-5BE4-2A81-1C7AFF3C909D}"/>
          </ac:spMkLst>
        </pc:spChg>
        <pc:picChg chg="mod">
          <ac:chgData name="Vivid Liu" userId="dfc2647b-128f-446f-b94d-bcda549ac84d" providerId="ADAL" clId="{C5D01611-526E-104D-87AE-880E99380F72}" dt="2023-12-05T19:50:56.852" v="3140" actId="1076"/>
          <ac:picMkLst>
            <pc:docMk/>
            <pc:sldMk cId="2237948175" sldId="316"/>
            <ac:picMk id="4" creationId="{FE001D67-03C0-C587-32A8-1731A7901D3F}"/>
          </ac:picMkLst>
        </pc:picChg>
      </pc:sldChg>
      <pc:sldChg chg="addSp delSp modSp mod">
        <pc:chgData name="Vivid Liu" userId="dfc2647b-128f-446f-b94d-bcda549ac84d" providerId="ADAL" clId="{C5D01611-526E-104D-87AE-880E99380F72}" dt="2023-12-05T23:19:08.076" v="4663" actId="20577"/>
        <pc:sldMkLst>
          <pc:docMk/>
          <pc:sldMk cId="229971569" sldId="317"/>
        </pc:sldMkLst>
        <pc:spChg chg="add mod">
          <ac:chgData name="Vivid Liu" userId="dfc2647b-128f-446f-b94d-bcda549ac84d" providerId="ADAL" clId="{C5D01611-526E-104D-87AE-880E99380F72}" dt="2023-12-05T23:19:08.076" v="4663" actId="20577"/>
          <ac:spMkLst>
            <pc:docMk/>
            <pc:sldMk cId="229971569" sldId="317"/>
            <ac:spMk id="2" creationId="{F5B0509E-66B0-A3F2-03A2-93BCE8DF9888}"/>
          </ac:spMkLst>
        </pc:spChg>
        <pc:spChg chg="del mod">
          <ac:chgData name="Vivid Liu" userId="dfc2647b-128f-446f-b94d-bcda549ac84d" providerId="ADAL" clId="{C5D01611-526E-104D-87AE-880E99380F72}" dt="2023-12-05T19:53:27.327" v="3176" actId="478"/>
          <ac:spMkLst>
            <pc:docMk/>
            <pc:sldMk cId="229971569" sldId="317"/>
            <ac:spMk id="4" creationId="{F58ECF25-8447-39CB-7990-0FB03C13FC2A}"/>
          </ac:spMkLst>
        </pc:spChg>
        <pc:spChg chg="mod">
          <ac:chgData name="Vivid Liu" userId="dfc2647b-128f-446f-b94d-bcda549ac84d" providerId="ADAL" clId="{C5D01611-526E-104D-87AE-880E99380F72}" dt="2023-12-05T22:05:22.184" v="3910" actId="404"/>
          <ac:spMkLst>
            <pc:docMk/>
            <pc:sldMk cId="229971569" sldId="317"/>
            <ac:spMk id="9" creationId="{EF6B3683-2E1F-5BE4-2A81-1C7AFF3C909D}"/>
          </ac:spMkLst>
        </pc:spChg>
        <pc:picChg chg="mod">
          <ac:chgData name="Vivid Liu" userId="dfc2647b-128f-446f-b94d-bcda549ac84d" providerId="ADAL" clId="{C5D01611-526E-104D-87AE-880E99380F72}" dt="2023-12-05T19:54:41.545" v="3199" actId="1076"/>
          <ac:picMkLst>
            <pc:docMk/>
            <pc:sldMk cId="229971569" sldId="317"/>
            <ac:picMk id="3" creationId="{A09D244B-83AD-5DDA-50B1-065C43EE25C0}"/>
          </ac:picMkLst>
        </pc:picChg>
      </pc:sldChg>
      <pc:sldChg chg="addSp delSp modSp mod">
        <pc:chgData name="Vivid Liu" userId="dfc2647b-128f-446f-b94d-bcda549ac84d" providerId="ADAL" clId="{C5D01611-526E-104D-87AE-880E99380F72}" dt="2023-12-05T23:20:43.108" v="4665" actId="20577"/>
        <pc:sldMkLst>
          <pc:docMk/>
          <pc:sldMk cId="4128799902" sldId="318"/>
        </pc:sldMkLst>
        <pc:spChg chg="mod">
          <ac:chgData name="Vivid Liu" userId="dfc2647b-128f-446f-b94d-bcda549ac84d" providerId="ADAL" clId="{C5D01611-526E-104D-87AE-880E99380F72}" dt="2023-12-05T23:20:43.108" v="4665" actId="20577"/>
          <ac:spMkLst>
            <pc:docMk/>
            <pc:sldMk cId="4128799902" sldId="318"/>
            <ac:spMk id="3" creationId="{924FDA43-BA8C-B569-F8A0-5D56CB8E8B2C}"/>
          </ac:spMkLst>
        </pc:spChg>
        <pc:spChg chg="mod">
          <ac:chgData name="Vivid Liu" userId="dfc2647b-128f-446f-b94d-bcda549ac84d" providerId="ADAL" clId="{C5D01611-526E-104D-87AE-880E99380F72}" dt="2023-12-05T22:08:54.983" v="3953" actId="1076"/>
          <ac:spMkLst>
            <pc:docMk/>
            <pc:sldMk cId="4128799902" sldId="318"/>
            <ac:spMk id="9" creationId="{EF6B3683-2E1F-5BE4-2A81-1C7AFF3C909D}"/>
          </ac:spMkLst>
        </pc:spChg>
        <pc:picChg chg="del">
          <ac:chgData name="Vivid Liu" userId="dfc2647b-128f-446f-b94d-bcda549ac84d" providerId="ADAL" clId="{C5D01611-526E-104D-87AE-880E99380F72}" dt="2023-12-05T19:56:26.461" v="3211" actId="478"/>
          <ac:picMkLst>
            <pc:docMk/>
            <pc:sldMk cId="4128799902" sldId="318"/>
            <ac:picMk id="2" creationId="{24873906-78EC-F968-379F-B50F17AC372F}"/>
          </ac:picMkLst>
        </pc:picChg>
        <pc:picChg chg="add mod">
          <ac:chgData name="Vivid Liu" userId="dfc2647b-128f-446f-b94d-bcda549ac84d" providerId="ADAL" clId="{C5D01611-526E-104D-87AE-880E99380F72}" dt="2023-12-05T19:57:24.578" v="3242" actId="1035"/>
          <ac:picMkLst>
            <pc:docMk/>
            <pc:sldMk cId="4128799902" sldId="318"/>
            <ac:picMk id="1026" creationId="{73BE914E-6C38-A6A6-1EB6-A91446D05152}"/>
          </ac:picMkLst>
        </pc:picChg>
      </pc:sldChg>
      <pc:sldChg chg="modSp mod">
        <pc:chgData name="Vivid Liu" userId="dfc2647b-128f-446f-b94d-bcda549ac84d" providerId="ADAL" clId="{C5D01611-526E-104D-87AE-880E99380F72}" dt="2023-12-05T06:30:06.045" v="24" actId="1076"/>
        <pc:sldMkLst>
          <pc:docMk/>
          <pc:sldMk cId="3415678227" sldId="319"/>
        </pc:sldMkLst>
        <pc:picChg chg="mod">
          <ac:chgData name="Vivid Liu" userId="dfc2647b-128f-446f-b94d-bcda549ac84d" providerId="ADAL" clId="{C5D01611-526E-104D-87AE-880E99380F72}" dt="2023-12-05T06:30:06.045" v="24" actId="1076"/>
          <ac:picMkLst>
            <pc:docMk/>
            <pc:sldMk cId="3415678227" sldId="319"/>
            <ac:picMk id="9" creationId="{B7A1409D-144F-2493-5CCE-F3B36AF960AA}"/>
          </ac:picMkLst>
        </pc:picChg>
      </pc:sldChg>
      <pc:sldChg chg="modSp mod">
        <pc:chgData name="Vivid Liu" userId="dfc2647b-128f-446f-b94d-bcda549ac84d" providerId="ADAL" clId="{C5D01611-526E-104D-87AE-880E99380F72}" dt="2023-12-05T22:11:31.992" v="4001" actId="20577"/>
        <pc:sldMkLst>
          <pc:docMk/>
          <pc:sldMk cId="473118650" sldId="322"/>
        </pc:sldMkLst>
        <pc:spChg chg="mod">
          <ac:chgData name="Vivid Liu" userId="dfc2647b-128f-446f-b94d-bcda549ac84d" providerId="ADAL" clId="{C5D01611-526E-104D-87AE-880E99380F72}" dt="2023-12-05T22:11:31.992" v="4001" actId="20577"/>
          <ac:spMkLst>
            <pc:docMk/>
            <pc:sldMk cId="473118650" sldId="322"/>
            <ac:spMk id="9" creationId="{1E5345B4-0FAC-BB5B-F110-49B119D3E5D2}"/>
          </ac:spMkLst>
        </pc:spChg>
        <pc:spChg chg="mod">
          <ac:chgData name="Vivid Liu" userId="dfc2647b-128f-446f-b94d-bcda549ac84d" providerId="ADAL" clId="{C5D01611-526E-104D-87AE-880E99380F72}" dt="2023-12-05T22:10:23.384" v="3958" actId="1076"/>
          <ac:spMkLst>
            <pc:docMk/>
            <pc:sldMk cId="473118650" sldId="322"/>
            <ac:spMk id="11" creationId="{7160497C-E497-49F6-A11D-EE3120B9F703}"/>
          </ac:spMkLst>
        </pc:spChg>
        <pc:spChg chg="mod">
          <ac:chgData name="Vivid Liu" userId="dfc2647b-128f-446f-b94d-bcda549ac84d" providerId="ADAL" clId="{C5D01611-526E-104D-87AE-880E99380F72}" dt="2023-12-05T19:57:42.870" v="3247" actId="113"/>
          <ac:spMkLst>
            <pc:docMk/>
            <pc:sldMk cId="473118650" sldId="322"/>
            <ac:spMk id="12" creationId="{4E880B10-504F-FE3B-A3C5-8CA31B695F21}"/>
          </ac:spMkLst>
        </pc:spChg>
      </pc:sldChg>
      <pc:sldChg chg="modSp mod">
        <pc:chgData name="Vivid Liu" userId="dfc2647b-128f-446f-b94d-bcda549ac84d" providerId="ADAL" clId="{C5D01611-526E-104D-87AE-880E99380F72}" dt="2023-12-05T22:14:50.942" v="4027" actId="1076"/>
        <pc:sldMkLst>
          <pc:docMk/>
          <pc:sldMk cId="2117199869" sldId="324"/>
        </pc:sldMkLst>
        <pc:spChg chg="mod">
          <ac:chgData name="Vivid Liu" userId="dfc2647b-128f-446f-b94d-bcda549ac84d" providerId="ADAL" clId="{C5D01611-526E-104D-87AE-880E99380F72}" dt="2023-12-05T22:14:38.867" v="4023" actId="1076"/>
          <ac:spMkLst>
            <pc:docMk/>
            <pc:sldMk cId="2117199869" sldId="324"/>
            <ac:spMk id="4" creationId="{CD511A64-639F-19A1-8254-D01A00E06FF4}"/>
          </ac:spMkLst>
        </pc:spChg>
        <pc:spChg chg="mod">
          <ac:chgData name="Vivid Liu" userId="dfc2647b-128f-446f-b94d-bcda549ac84d" providerId="ADAL" clId="{C5D01611-526E-104D-87AE-880E99380F72}" dt="2023-12-05T22:14:44.138" v="4025" actId="1076"/>
          <ac:spMkLst>
            <pc:docMk/>
            <pc:sldMk cId="2117199869" sldId="324"/>
            <ac:spMk id="6" creationId="{1D793D1E-8CAE-F43F-378E-5F0E4F206428}"/>
          </ac:spMkLst>
        </pc:spChg>
        <pc:spChg chg="mod">
          <ac:chgData name="Vivid Liu" userId="dfc2647b-128f-446f-b94d-bcda549ac84d" providerId="ADAL" clId="{C5D01611-526E-104D-87AE-880E99380F72}" dt="2023-12-05T22:14:50.942" v="4027" actId="1076"/>
          <ac:spMkLst>
            <pc:docMk/>
            <pc:sldMk cId="2117199869" sldId="324"/>
            <ac:spMk id="11" creationId="{167EE295-4252-93FD-DC38-2AB914B93738}"/>
          </ac:spMkLst>
        </pc:spChg>
        <pc:picChg chg="mod">
          <ac:chgData name="Vivid Liu" userId="dfc2647b-128f-446f-b94d-bcda549ac84d" providerId="ADAL" clId="{C5D01611-526E-104D-87AE-880E99380F72}" dt="2023-12-05T22:14:40.705" v="4024" actId="1076"/>
          <ac:picMkLst>
            <pc:docMk/>
            <pc:sldMk cId="2117199869" sldId="324"/>
            <ac:picMk id="2" creationId="{5C6AC84F-BE7E-943A-FF45-CC0346F6E85B}"/>
          </ac:picMkLst>
        </pc:picChg>
        <pc:picChg chg="mod">
          <ac:chgData name="Vivid Liu" userId="dfc2647b-128f-446f-b94d-bcda549ac84d" providerId="ADAL" clId="{C5D01611-526E-104D-87AE-880E99380F72}" dt="2023-12-05T22:14:47.888" v="4026" actId="1076"/>
          <ac:picMkLst>
            <pc:docMk/>
            <pc:sldMk cId="2117199869" sldId="324"/>
            <ac:picMk id="9" creationId="{7985A3AA-C647-9E85-A834-F14A4A92B5A2}"/>
          </ac:picMkLst>
        </pc:picChg>
      </pc:sldChg>
      <pc:sldChg chg="modSp mod">
        <pc:chgData name="Vivid Liu" userId="dfc2647b-128f-446f-b94d-bcda549ac84d" providerId="ADAL" clId="{C5D01611-526E-104D-87AE-880E99380F72}" dt="2023-12-05T22:15:51.746" v="4047" actId="20577"/>
        <pc:sldMkLst>
          <pc:docMk/>
          <pc:sldMk cId="2771072997" sldId="325"/>
        </pc:sldMkLst>
        <pc:spChg chg="mod">
          <ac:chgData name="Vivid Liu" userId="dfc2647b-128f-446f-b94d-bcda549ac84d" providerId="ADAL" clId="{C5D01611-526E-104D-87AE-880E99380F72}" dt="2023-12-05T22:15:14" v="4034" actId="20577"/>
          <ac:spMkLst>
            <pc:docMk/>
            <pc:sldMk cId="2771072997" sldId="325"/>
            <ac:spMk id="4" creationId="{CD511A64-639F-19A1-8254-D01A00E06FF4}"/>
          </ac:spMkLst>
        </pc:spChg>
        <pc:spChg chg="mod">
          <ac:chgData name="Vivid Liu" userId="dfc2647b-128f-446f-b94d-bcda549ac84d" providerId="ADAL" clId="{C5D01611-526E-104D-87AE-880E99380F72}" dt="2023-12-05T22:15:51.746" v="4047" actId="20577"/>
          <ac:spMkLst>
            <pc:docMk/>
            <pc:sldMk cId="2771072997" sldId="325"/>
            <ac:spMk id="11" creationId="{167EE295-4252-93FD-DC38-2AB914B93738}"/>
          </ac:spMkLst>
        </pc:spChg>
        <pc:picChg chg="mod">
          <ac:chgData name="Vivid Liu" userId="dfc2647b-128f-446f-b94d-bcda549ac84d" providerId="ADAL" clId="{C5D01611-526E-104D-87AE-880E99380F72}" dt="2023-12-05T22:14:26.719" v="4019" actId="1037"/>
          <ac:picMkLst>
            <pc:docMk/>
            <pc:sldMk cId="2771072997" sldId="325"/>
            <ac:picMk id="2" creationId="{B4391D16-430A-E144-32F0-141C6A83D9C6}"/>
          </ac:picMkLst>
        </pc:picChg>
        <pc:picChg chg="mod">
          <ac:chgData name="Vivid Liu" userId="dfc2647b-128f-446f-b94d-bcda549ac84d" providerId="ADAL" clId="{C5D01611-526E-104D-87AE-880E99380F72}" dt="2023-12-05T22:14:26.719" v="4019" actId="1037"/>
          <ac:picMkLst>
            <pc:docMk/>
            <pc:sldMk cId="2771072997" sldId="325"/>
            <ac:picMk id="5" creationId="{9B10E16A-EC3D-9156-CB12-5095B8ACEBD5}"/>
          </ac:picMkLst>
        </pc:picChg>
      </pc:sldChg>
      <pc:sldChg chg="addSp delSp modSp mod">
        <pc:chgData name="Vivid Liu" userId="dfc2647b-128f-446f-b94d-bcda549ac84d" providerId="ADAL" clId="{C5D01611-526E-104D-87AE-880E99380F72}" dt="2023-12-05T20:06:07.481" v="3689" actId="1076"/>
        <pc:sldMkLst>
          <pc:docMk/>
          <pc:sldMk cId="4149626911" sldId="326"/>
        </pc:sldMkLst>
        <pc:picChg chg="del">
          <ac:chgData name="Vivid Liu" userId="dfc2647b-128f-446f-b94d-bcda549ac84d" providerId="ADAL" clId="{C5D01611-526E-104D-87AE-880E99380F72}" dt="2023-12-05T20:05:45.811" v="3679" actId="478"/>
          <ac:picMkLst>
            <pc:docMk/>
            <pc:sldMk cId="4149626911" sldId="326"/>
            <ac:picMk id="4" creationId="{9007D72A-D8B8-C9A0-339D-3271BAC8F7FB}"/>
          </ac:picMkLst>
        </pc:picChg>
        <pc:picChg chg="add del mod">
          <ac:chgData name="Vivid Liu" userId="dfc2647b-128f-446f-b94d-bcda549ac84d" providerId="ADAL" clId="{C5D01611-526E-104D-87AE-880E99380F72}" dt="2023-12-05T20:06:01.450" v="3685" actId="478"/>
          <ac:picMkLst>
            <pc:docMk/>
            <pc:sldMk cId="4149626911" sldId="326"/>
            <ac:picMk id="2050" creationId="{B03315EA-85C4-D579-0B2B-38EB2ACE3D55}"/>
          </ac:picMkLst>
        </pc:picChg>
        <pc:picChg chg="add mod">
          <ac:chgData name="Vivid Liu" userId="dfc2647b-128f-446f-b94d-bcda549ac84d" providerId="ADAL" clId="{C5D01611-526E-104D-87AE-880E99380F72}" dt="2023-12-05T20:06:07.481" v="3689" actId="1076"/>
          <ac:picMkLst>
            <pc:docMk/>
            <pc:sldMk cId="4149626911" sldId="326"/>
            <ac:picMk id="2052" creationId="{80ED3FA9-9678-C392-48D1-A6AEA77AC878}"/>
          </ac:picMkLst>
        </pc:picChg>
      </pc:sldChg>
      <pc:sldChg chg="modSp mod">
        <pc:chgData name="Vivid Liu" userId="dfc2647b-128f-446f-b94d-bcda549ac84d" providerId="ADAL" clId="{C5D01611-526E-104D-87AE-880E99380F72}" dt="2023-12-05T18:52:28.815" v="1919" actId="113"/>
        <pc:sldMkLst>
          <pc:docMk/>
          <pc:sldMk cId="2186720339" sldId="327"/>
        </pc:sldMkLst>
        <pc:spChg chg="mod">
          <ac:chgData name="Vivid Liu" userId="dfc2647b-128f-446f-b94d-bcda549ac84d" providerId="ADAL" clId="{C5D01611-526E-104D-87AE-880E99380F72}" dt="2023-12-05T18:52:28.815" v="1919" actId="113"/>
          <ac:spMkLst>
            <pc:docMk/>
            <pc:sldMk cId="2186720339" sldId="327"/>
            <ac:spMk id="6" creationId="{F5191531-5ADE-5664-46AC-8DA513A0B19A}"/>
          </ac:spMkLst>
        </pc:spChg>
      </pc:sldChg>
      <pc:sldChg chg="modSp mod">
        <pc:chgData name="Vivid Liu" userId="dfc2647b-128f-446f-b94d-bcda549ac84d" providerId="ADAL" clId="{C5D01611-526E-104D-87AE-880E99380F72}" dt="2023-12-05T18:53:36.129" v="1938" actId="1076"/>
        <pc:sldMkLst>
          <pc:docMk/>
          <pc:sldMk cId="1318558586" sldId="328"/>
        </pc:sldMkLst>
        <pc:spChg chg="mod">
          <ac:chgData name="Vivid Liu" userId="dfc2647b-128f-446f-b94d-bcda549ac84d" providerId="ADAL" clId="{C5D01611-526E-104D-87AE-880E99380F72}" dt="2023-12-05T18:53:36.129" v="1938" actId="1076"/>
          <ac:spMkLst>
            <pc:docMk/>
            <pc:sldMk cId="1318558586" sldId="328"/>
            <ac:spMk id="6" creationId="{DCAEAD52-F87A-62C0-3AF3-68F5A9FC81E5}"/>
          </ac:spMkLst>
        </pc:spChg>
        <pc:cxnChg chg="mod">
          <ac:chgData name="Vivid Liu" userId="dfc2647b-128f-446f-b94d-bcda549ac84d" providerId="ADAL" clId="{C5D01611-526E-104D-87AE-880E99380F72}" dt="2023-12-05T18:53:31.573" v="1937" actId="1076"/>
          <ac:cxnSpMkLst>
            <pc:docMk/>
            <pc:sldMk cId="1318558586" sldId="328"/>
            <ac:cxnSpMk id="8" creationId="{ECB52C6E-5A15-6459-CB28-38946E4A5B6D}"/>
          </ac:cxnSpMkLst>
        </pc:cxnChg>
      </pc:sldChg>
      <pc:sldChg chg="modSp mod">
        <pc:chgData name="Vivid Liu" userId="dfc2647b-128f-446f-b94d-bcda549ac84d" providerId="ADAL" clId="{C5D01611-526E-104D-87AE-880E99380F72}" dt="2023-12-05T23:29:11.499" v="4756" actId="20577"/>
        <pc:sldMkLst>
          <pc:docMk/>
          <pc:sldMk cId="1242269419" sldId="329"/>
        </pc:sldMkLst>
        <pc:spChg chg="mod">
          <ac:chgData name="Vivid Liu" userId="dfc2647b-128f-446f-b94d-bcda549ac84d" providerId="ADAL" clId="{C5D01611-526E-104D-87AE-880E99380F72}" dt="2023-12-05T23:29:11.499" v="4756" actId="20577"/>
          <ac:spMkLst>
            <pc:docMk/>
            <pc:sldMk cId="1242269419" sldId="329"/>
            <ac:spMk id="9" creationId="{EF6B3683-2E1F-5BE4-2A81-1C7AFF3C909D}"/>
          </ac:spMkLst>
        </pc:spChg>
        <pc:picChg chg="mod">
          <ac:chgData name="Vivid Liu" userId="dfc2647b-128f-446f-b94d-bcda549ac84d" providerId="ADAL" clId="{C5D01611-526E-104D-87AE-880E99380F72}" dt="2023-12-05T22:45:38.563" v="4242" actId="29295"/>
          <ac:picMkLst>
            <pc:docMk/>
            <pc:sldMk cId="1242269419" sldId="329"/>
            <ac:picMk id="5" creationId="{9FFF6033-118D-8127-D4AA-C13DE104658F}"/>
          </ac:picMkLst>
        </pc:picChg>
      </pc:sldChg>
      <pc:sldChg chg="modSp mod">
        <pc:chgData name="Vivid Liu" userId="dfc2647b-128f-446f-b94d-bcda549ac84d" providerId="ADAL" clId="{C5D01611-526E-104D-87AE-880E99380F72}" dt="2023-12-05T22:48:27.856" v="4261" actId="20577"/>
        <pc:sldMkLst>
          <pc:docMk/>
          <pc:sldMk cId="2393218314" sldId="330"/>
        </pc:sldMkLst>
        <pc:spChg chg="mod">
          <ac:chgData name="Vivid Liu" userId="dfc2647b-128f-446f-b94d-bcda549ac84d" providerId="ADAL" clId="{C5D01611-526E-104D-87AE-880E99380F72}" dt="2023-12-05T22:48:16.924" v="4260" actId="1076"/>
          <ac:spMkLst>
            <pc:docMk/>
            <pc:sldMk cId="2393218314" sldId="330"/>
            <ac:spMk id="5" creationId="{32156A95-F6C7-5AD3-EE6D-F65C4AD2E1F8}"/>
          </ac:spMkLst>
        </pc:spChg>
        <pc:spChg chg="mod">
          <ac:chgData name="Vivid Liu" userId="dfc2647b-128f-446f-b94d-bcda549ac84d" providerId="ADAL" clId="{C5D01611-526E-104D-87AE-880E99380F72}" dt="2023-12-05T22:48:27.856" v="4261" actId="20577"/>
          <ac:spMkLst>
            <pc:docMk/>
            <pc:sldMk cId="2393218314" sldId="330"/>
            <ac:spMk id="8" creationId="{DB6501B2-B6EC-2F5B-E75C-ECE7FAE87CD7}"/>
          </ac:spMkLst>
        </pc:spChg>
        <pc:picChg chg="mod">
          <ac:chgData name="Vivid Liu" userId="dfc2647b-128f-446f-b94d-bcda549ac84d" providerId="ADAL" clId="{C5D01611-526E-104D-87AE-880E99380F72}" dt="2023-12-05T18:57:11.158" v="1993" actId="1076"/>
          <ac:picMkLst>
            <pc:docMk/>
            <pc:sldMk cId="2393218314" sldId="330"/>
            <ac:picMk id="10" creationId="{628EC410-E229-5C66-DB9F-0681FDAEE52F}"/>
          </ac:picMkLst>
        </pc:picChg>
        <pc:picChg chg="mod">
          <ac:chgData name="Vivid Liu" userId="dfc2647b-128f-446f-b94d-bcda549ac84d" providerId="ADAL" clId="{C5D01611-526E-104D-87AE-880E99380F72}" dt="2023-12-05T18:57:10.101" v="1992" actId="1076"/>
          <ac:picMkLst>
            <pc:docMk/>
            <pc:sldMk cId="2393218314" sldId="330"/>
            <ac:picMk id="12" creationId="{6C313444-CED5-477B-F352-2A9224BF2199}"/>
          </ac:picMkLst>
        </pc:picChg>
      </pc:sldChg>
      <pc:sldChg chg="addSp modSp mod">
        <pc:chgData name="Vivid Liu" userId="dfc2647b-128f-446f-b94d-bcda549ac84d" providerId="ADAL" clId="{C5D01611-526E-104D-87AE-880E99380F72}" dt="2023-12-05T22:50:54.360" v="4307" actId="13822"/>
        <pc:sldMkLst>
          <pc:docMk/>
          <pc:sldMk cId="2933291903" sldId="331"/>
        </pc:sldMkLst>
        <pc:spChg chg="add mod">
          <ac:chgData name="Vivid Liu" userId="dfc2647b-128f-446f-b94d-bcda549ac84d" providerId="ADAL" clId="{C5D01611-526E-104D-87AE-880E99380F72}" dt="2023-12-05T22:50:19.914" v="4292" actId="1076"/>
          <ac:spMkLst>
            <pc:docMk/>
            <pc:sldMk cId="2933291903" sldId="331"/>
            <ac:spMk id="2" creationId="{289AC21D-4D52-5D9D-D12B-C286226E5616}"/>
          </ac:spMkLst>
        </pc:spChg>
        <pc:spChg chg="mod">
          <ac:chgData name="Vivid Liu" userId="dfc2647b-128f-446f-b94d-bcda549ac84d" providerId="ADAL" clId="{C5D01611-526E-104D-87AE-880E99380F72}" dt="2023-12-05T22:50:31.021" v="4305" actId="1076"/>
          <ac:spMkLst>
            <pc:docMk/>
            <pc:sldMk cId="2933291903" sldId="331"/>
            <ac:spMk id="5" creationId="{32156A95-F6C7-5AD3-EE6D-F65C4AD2E1F8}"/>
          </ac:spMkLst>
        </pc:spChg>
        <pc:spChg chg="mod">
          <ac:chgData name="Vivid Liu" userId="dfc2647b-128f-446f-b94d-bcda549ac84d" providerId="ADAL" clId="{C5D01611-526E-104D-87AE-880E99380F72}" dt="2023-12-05T22:50:21.928" v="4293" actId="1076"/>
          <ac:spMkLst>
            <pc:docMk/>
            <pc:sldMk cId="2933291903" sldId="331"/>
            <ac:spMk id="8" creationId="{DB6501B2-B6EC-2F5B-E75C-ECE7FAE87CD7}"/>
          </ac:spMkLst>
        </pc:spChg>
        <pc:picChg chg="add mod">
          <ac:chgData name="Vivid Liu" userId="dfc2647b-128f-446f-b94d-bcda549ac84d" providerId="ADAL" clId="{C5D01611-526E-104D-87AE-880E99380F72}" dt="2023-12-05T22:50:18.377" v="4291" actId="1076"/>
          <ac:picMkLst>
            <pc:docMk/>
            <pc:sldMk cId="2933291903" sldId="331"/>
            <ac:picMk id="3" creationId="{16823451-8086-DDA4-F291-F1464E4A179C}"/>
          </ac:picMkLst>
        </pc:picChg>
        <pc:picChg chg="mod">
          <ac:chgData name="Vivid Liu" userId="dfc2647b-128f-446f-b94d-bcda549ac84d" providerId="ADAL" clId="{C5D01611-526E-104D-87AE-880E99380F72}" dt="2023-12-05T22:50:26.573" v="4304" actId="1036"/>
          <ac:picMkLst>
            <pc:docMk/>
            <pc:sldMk cId="2933291903" sldId="331"/>
            <ac:picMk id="6" creationId="{2E00B06C-BD7B-2350-EB35-D5684D7C28B5}"/>
          </ac:picMkLst>
        </pc:picChg>
        <pc:picChg chg="mod">
          <ac:chgData name="Vivid Liu" userId="dfc2647b-128f-446f-b94d-bcda549ac84d" providerId="ADAL" clId="{C5D01611-526E-104D-87AE-880E99380F72}" dt="2023-12-05T22:50:54.360" v="4307" actId="13822"/>
          <ac:picMkLst>
            <pc:docMk/>
            <pc:sldMk cId="2933291903" sldId="331"/>
            <ac:picMk id="9" creationId="{02F38611-BE12-63E9-5273-0C1D27B58652}"/>
          </ac:picMkLst>
        </pc:picChg>
      </pc:sldChg>
      <pc:sldChg chg="modSp mod">
        <pc:chgData name="Vivid Liu" userId="dfc2647b-128f-446f-b94d-bcda549ac84d" providerId="ADAL" clId="{C5D01611-526E-104D-87AE-880E99380F72}" dt="2023-12-05T22:51:24.725" v="4310" actId="1076"/>
        <pc:sldMkLst>
          <pc:docMk/>
          <pc:sldMk cId="466605798" sldId="332"/>
        </pc:sldMkLst>
        <pc:spChg chg="mod">
          <ac:chgData name="Vivid Liu" userId="dfc2647b-128f-446f-b94d-bcda549ac84d" providerId="ADAL" clId="{C5D01611-526E-104D-87AE-880E99380F72}" dt="2023-12-05T19:17:27.283" v="2189" actId="1076"/>
          <ac:spMkLst>
            <pc:docMk/>
            <pc:sldMk cId="466605798" sldId="332"/>
            <ac:spMk id="5" creationId="{32156A95-F6C7-5AD3-EE6D-F65C4AD2E1F8}"/>
          </ac:spMkLst>
        </pc:spChg>
        <pc:spChg chg="mod">
          <ac:chgData name="Vivid Liu" userId="dfc2647b-128f-446f-b94d-bcda549ac84d" providerId="ADAL" clId="{C5D01611-526E-104D-87AE-880E99380F72}" dt="2023-12-05T22:51:24.725" v="4310" actId="1076"/>
          <ac:spMkLst>
            <pc:docMk/>
            <pc:sldMk cId="466605798" sldId="332"/>
            <ac:spMk id="8" creationId="{DB6501B2-B6EC-2F5B-E75C-ECE7FAE87CD7}"/>
          </ac:spMkLst>
        </pc:spChg>
        <pc:spChg chg="mod">
          <ac:chgData name="Vivid Liu" userId="dfc2647b-128f-446f-b94d-bcda549ac84d" providerId="ADAL" clId="{C5D01611-526E-104D-87AE-880E99380F72}" dt="2023-12-05T19:18:01.126" v="2196" actId="1076"/>
          <ac:spMkLst>
            <pc:docMk/>
            <pc:sldMk cId="466605798" sldId="332"/>
            <ac:spMk id="10" creationId="{7B490168-C361-2C45-AF3E-314625550EE5}"/>
          </ac:spMkLst>
        </pc:spChg>
        <pc:spChg chg="mod">
          <ac:chgData name="Vivid Liu" userId="dfc2647b-128f-446f-b94d-bcda549ac84d" providerId="ADAL" clId="{C5D01611-526E-104D-87AE-880E99380F72}" dt="2023-12-05T19:44:51.468" v="2776" actId="14100"/>
          <ac:spMkLst>
            <pc:docMk/>
            <pc:sldMk cId="466605798" sldId="332"/>
            <ac:spMk id="11" creationId="{013C37CE-255C-2866-D18B-440A591CB337}"/>
          </ac:spMkLst>
        </pc:spChg>
        <pc:picChg chg="mod">
          <ac:chgData name="Vivid Liu" userId="dfc2647b-128f-446f-b94d-bcda549ac84d" providerId="ADAL" clId="{C5D01611-526E-104D-87AE-880E99380F72}" dt="2023-12-05T19:17:52.900" v="2194" actId="1076"/>
          <ac:picMkLst>
            <pc:docMk/>
            <pc:sldMk cId="466605798" sldId="332"/>
            <ac:picMk id="3" creationId="{19DAB368-FAD7-DAA9-AFF3-99A5554647B6}"/>
          </ac:picMkLst>
        </pc:picChg>
        <pc:picChg chg="mod modCrop">
          <ac:chgData name="Vivid Liu" userId="dfc2647b-128f-446f-b94d-bcda549ac84d" providerId="ADAL" clId="{C5D01611-526E-104D-87AE-880E99380F72}" dt="2023-12-05T19:17:34.431" v="2190" actId="14100"/>
          <ac:picMkLst>
            <pc:docMk/>
            <pc:sldMk cId="466605798" sldId="332"/>
            <ac:picMk id="6" creationId="{B21D310B-6190-5BD6-98A4-7FD79D52052A}"/>
          </ac:picMkLst>
        </pc:picChg>
      </pc:sldChg>
      <pc:sldChg chg="modSp del mod">
        <pc:chgData name="Vivid Liu" userId="dfc2647b-128f-446f-b94d-bcda549ac84d" providerId="ADAL" clId="{C5D01611-526E-104D-87AE-880E99380F72}" dt="2023-12-05T19:02:02.631" v="2094" actId="2696"/>
        <pc:sldMkLst>
          <pc:docMk/>
          <pc:sldMk cId="2052688925" sldId="334"/>
        </pc:sldMkLst>
        <pc:spChg chg="mod">
          <ac:chgData name="Vivid Liu" userId="dfc2647b-128f-446f-b94d-bcda549ac84d" providerId="ADAL" clId="{C5D01611-526E-104D-87AE-880E99380F72}" dt="2023-12-05T18:59:54.304" v="2057" actId="1076"/>
          <ac:spMkLst>
            <pc:docMk/>
            <pc:sldMk cId="2052688925" sldId="334"/>
            <ac:spMk id="5" creationId="{32156A95-F6C7-5AD3-EE6D-F65C4AD2E1F8}"/>
          </ac:spMkLst>
        </pc:spChg>
        <pc:spChg chg="mod">
          <ac:chgData name="Vivid Liu" userId="dfc2647b-128f-446f-b94d-bcda549ac84d" providerId="ADAL" clId="{C5D01611-526E-104D-87AE-880E99380F72}" dt="2023-12-05T19:00:08.747" v="2061" actId="1076"/>
          <ac:spMkLst>
            <pc:docMk/>
            <pc:sldMk cId="2052688925" sldId="334"/>
            <ac:spMk id="8" creationId="{DB6501B2-B6EC-2F5B-E75C-ECE7FAE87CD7}"/>
          </ac:spMkLst>
        </pc:spChg>
        <pc:picChg chg="mod">
          <ac:chgData name="Vivid Liu" userId="dfc2647b-128f-446f-b94d-bcda549ac84d" providerId="ADAL" clId="{C5D01611-526E-104D-87AE-880E99380F72}" dt="2023-12-05T19:00:39.773" v="2064" actId="1076"/>
          <ac:picMkLst>
            <pc:docMk/>
            <pc:sldMk cId="2052688925" sldId="334"/>
            <ac:picMk id="7" creationId="{449116C9-71A7-E532-E78C-B506AD4DAF61}"/>
          </ac:picMkLst>
        </pc:picChg>
      </pc:sldChg>
      <pc:sldChg chg="modSp mod">
        <pc:chgData name="Vivid Liu" userId="dfc2647b-128f-446f-b94d-bcda549ac84d" providerId="ADAL" clId="{C5D01611-526E-104D-87AE-880E99380F72}" dt="2023-12-05T19:21:48.460" v="2334" actId="1076"/>
        <pc:sldMkLst>
          <pc:docMk/>
          <pc:sldMk cId="285417182" sldId="337"/>
        </pc:sldMkLst>
        <pc:spChg chg="mod">
          <ac:chgData name="Vivid Liu" userId="dfc2647b-128f-446f-b94d-bcda549ac84d" providerId="ADAL" clId="{C5D01611-526E-104D-87AE-880E99380F72}" dt="2023-12-05T19:21:34.218" v="2313" actId="1076"/>
          <ac:spMkLst>
            <pc:docMk/>
            <pc:sldMk cId="285417182" sldId="337"/>
            <ac:spMk id="3" creationId="{C952500C-87F7-FE44-9E52-A5FA37A58462}"/>
          </ac:spMkLst>
        </pc:spChg>
        <pc:spChg chg="mod">
          <ac:chgData name="Vivid Liu" userId="dfc2647b-128f-446f-b94d-bcda549ac84d" providerId="ADAL" clId="{C5D01611-526E-104D-87AE-880E99380F72}" dt="2023-12-05T19:21:09.797" v="2308" actId="14100"/>
          <ac:spMkLst>
            <pc:docMk/>
            <pc:sldMk cId="285417182" sldId="337"/>
            <ac:spMk id="5" creationId="{A8271FC9-3C82-640B-8C8A-4F986D6096CD}"/>
          </ac:spMkLst>
        </pc:spChg>
        <pc:spChg chg="mod">
          <ac:chgData name="Vivid Liu" userId="dfc2647b-128f-446f-b94d-bcda549ac84d" providerId="ADAL" clId="{C5D01611-526E-104D-87AE-880E99380F72}" dt="2023-12-05T19:18:49.095" v="2209" actId="404"/>
          <ac:spMkLst>
            <pc:docMk/>
            <pc:sldMk cId="285417182" sldId="337"/>
            <ac:spMk id="6" creationId="{DCAEAD52-F87A-62C0-3AF3-68F5A9FC81E5}"/>
          </ac:spMkLst>
        </pc:spChg>
        <pc:picChg chg="mod">
          <ac:chgData name="Vivid Liu" userId="dfc2647b-128f-446f-b94d-bcda549ac84d" providerId="ADAL" clId="{C5D01611-526E-104D-87AE-880E99380F72}" dt="2023-12-05T19:21:07.214" v="2307" actId="14100"/>
          <ac:picMkLst>
            <pc:docMk/>
            <pc:sldMk cId="285417182" sldId="337"/>
            <ac:picMk id="9" creationId="{0A3744D4-6BDB-DB27-4EBF-DD1CF44ACBA6}"/>
          </ac:picMkLst>
        </pc:picChg>
        <pc:picChg chg="mod">
          <ac:chgData name="Vivid Liu" userId="dfc2647b-128f-446f-b94d-bcda549ac84d" providerId="ADAL" clId="{C5D01611-526E-104D-87AE-880E99380F72}" dt="2023-12-05T19:21:48.460" v="2334" actId="1076"/>
          <ac:picMkLst>
            <pc:docMk/>
            <pc:sldMk cId="285417182" sldId="337"/>
            <ac:picMk id="12" creationId="{F37CF56C-5A39-D80E-E231-E8EC6757998C}"/>
          </ac:picMkLst>
        </pc:picChg>
        <pc:picChg chg="mod">
          <ac:chgData name="Vivid Liu" userId="dfc2647b-128f-446f-b94d-bcda549ac84d" providerId="ADAL" clId="{C5D01611-526E-104D-87AE-880E99380F72}" dt="2023-12-05T19:21:14.282" v="2310" actId="14100"/>
          <ac:picMkLst>
            <pc:docMk/>
            <pc:sldMk cId="285417182" sldId="337"/>
            <ac:picMk id="14" creationId="{FDCC8B6E-D033-DF76-7994-530B5567C5E5}"/>
          </ac:picMkLst>
        </pc:picChg>
        <pc:cxnChg chg="mod">
          <ac:chgData name="Vivid Liu" userId="dfc2647b-128f-446f-b94d-bcda549ac84d" providerId="ADAL" clId="{C5D01611-526E-104D-87AE-880E99380F72}" dt="2023-12-05T19:18:52.862" v="2210" actId="1076"/>
          <ac:cxnSpMkLst>
            <pc:docMk/>
            <pc:sldMk cId="285417182" sldId="337"/>
            <ac:cxnSpMk id="8" creationId="{ECB52C6E-5A15-6459-CB28-38946E4A5B6D}"/>
          </ac:cxnSpMkLst>
        </pc:cxnChg>
      </pc:sldChg>
      <pc:sldChg chg="addSp delSp modSp mod">
        <pc:chgData name="Vivid Liu" userId="dfc2647b-128f-446f-b94d-bcda549ac84d" providerId="ADAL" clId="{C5D01611-526E-104D-87AE-880E99380F72}" dt="2023-12-05T22:54:38.288" v="4333" actId="1076"/>
        <pc:sldMkLst>
          <pc:docMk/>
          <pc:sldMk cId="3431928663" sldId="338"/>
        </pc:sldMkLst>
        <pc:spChg chg="mod">
          <ac:chgData name="Vivid Liu" userId="dfc2647b-128f-446f-b94d-bcda549ac84d" providerId="ADAL" clId="{C5D01611-526E-104D-87AE-880E99380F72}" dt="2023-12-05T22:52:03.927" v="4311" actId="1076"/>
          <ac:spMkLst>
            <pc:docMk/>
            <pc:sldMk cId="3431928663" sldId="338"/>
            <ac:spMk id="3" creationId="{C952500C-87F7-FE44-9E52-A5FA37A58462}"/>
          </ac:spMkLst>
        </pc:spChg>
        <pc:spChg chg="del mod">
          <ac:chgData name="Vivid Liu" userId="dfc2647b-128f-446f-b94d-bcda549ac84d" providerId="ADAL" clId="{C5D01611-526E-104D-87AE-880E99380F72}" dt="2023-12-05T19:39:15.959" v="2446" actId="478"/>
          <ac:spMkLst>
            <pc:docMk/>
            <pc:sldMk cId="3431928663" sldId="338"/>
            <ac:spMk id="5" creationId="{A8271FC9-3C82-640B-8C8A-4F986D6096CD}"/>
          </ac:spMkLst>
        </pc:spChg>
        <pc:spChg chg="mod">
          <ac:chgData name="Vivid Liu" userId="dfc2647b-128f-446f-b94d-bcda549ac84d" providerId="ADAL" clId="{C5D01611-526E-104D-87AE-880E99380F72}" dt="2023-12-05T19:22:14.568" v="2341" actId="255"/>
          <ac:spMkLst>
            <pc:docMk/>
            <pc:sldMk cId="3431928663" sldId="338"/>
            <ac:spMk id="6" creationId="{DCAEAD52-F87A-62C0-3AF3-68F5A9FC81E5}"/>
          </ac:spMkLst>
        </pc:spChg>
        <pc:picChg chg="mod">
          <ac:chgData name="Vivid Liu" userId="dfc2647b-128f-446f-b94d-bcda549ac84d" providerId="ADAL" clId="{C5D01611-526E-104D-87AE-880E99380F72}" dt="2023-12-05T22:52:27.862" v="4318" actId="1076"/>
          <ac:picMkLst>
            <pc:docMk/>
            <pc:sldMk cId="3431928663" sldId="338"/>
            <ac:picMk id="10" creationId="{52A76083-1906-1FB9-2A1D-92FA0F0DAABC}"/>
          </ac:picMkLst>
        </pc:picChg>
        <pc:picChg chg="mod">
          <ac:chgData name="Vivid Liu" userId="dfc2647b-128f-446f-b94d-bcda549ac84d" providerId="ADAL" clId="{C5D01611-526E-104D-87AE-880E99380F72}" dt="2023-12-05T22:52:24.863" v="4317" actId="1076"/>
          <ac:picMkLst>
            <pc:docMk/>
            <pc:sldMk cId="3431928663" sldId="338"/>
            <ac:picMk id="13" creationId="{AC73B11F-C9E0-ACF8-5FED-C35A43814626}"/>
          </ac:picMkLst>
        </pc:picChg>
        <pc:cxnChg chg="add del mod">
          <ac:chgData name="Vivid Liu" userId="dfc2647b-128f-446f-b94d-bcda549ac84d" providerId="ADAL" clId="{C5D01611-526E-104D-87AE-880E99380F72}" dt="2023-12-05T22:53:19.012" v="4321" actId="478"/>
          <ac:cxnSpMkLst>
            <pc:docMk/>
            <pc:sldMk cId="3431928663" sldId="338"/>
            <ac:cxnSpMk id="4" creationId="{AF920C61-AB45-1AE3-2D83-C534CBD695EA}"/>
          </ac:cxnSpMkLst>
        </pc:cxnChg>
        <pc:cxnChg chg="mod">
          <ac:chgData name="Vivid Liu" userId="dfc2647b-128f-446f-b94d-bcda549ac84d" providerId="ADAL" clId="{C5D01611-526E-104D-87AE-880E99380F72}" dt="2023-12-05T19:22:28.958" v="2344" actId="1076"/>
          <ac:cxnSpMkLst>
            <pc:docMk/>
            <pc:sldMk cId="3431928663" sldId="338"/>
            <ac:cxnSpMk id="8" creationId="{ECB52C6E-5A15-6459-CB28-38946E4A5B6D}"/>
          </ac:cxnSpMkLst>
        </pc:cxnChg>
        <pc:cxnChg chg="add del mod">
          <ac:chgData name="Vivid Liu" userId="dfc2647b-128f-446f-b94d-bcda549ac84d" providerId="ADAL" clId="{C5D01611-526E-104D-87AE-880E99380F72}" dt="2023-12-05T22:54:17.232" v="4328" actId="478"/>
          <ac:cxnSpMkLst>
            <pc:docMk/>
            <pc:sldMk cId="3431928663" sldId="338"/>
            <ac:cxnSpMk id="9" creationId="{E6A3107C-DE25-B4B6-3E0E-9ABEBBAA6056}"/>
          </ac:cxnSpMkLst>
        </pc:cxnChg>
        <pc:cxnChg chg="add del">
          <ac:chgData name="Vivid Liu" userId="dfc2647b-128f-446f-b94d-bcda549ac84d" providerId="ADAL" clId="{C5D01611-526E-104D-87AE-880E99380F72}" dt="2023-12-05T22:54:12.661" v="4327" actId="478"/>
          <ac:cxnSpMkLst>
            <pc:docMk/>
            <pc:sldMk cId="3431928663" sldId="338"/>
            <ac:cxnSpMk id="15" creationId="{B9E90BD8-F34F-2868-DDE3-587028F8B4A1}"/>
          </ac:cxnSpMkLst>
        </pc:cxnChg>
        <pc:cxnChg chg="add mod">
          <ac:chgData name="Vivid Liu" userId="dfc2647b-128f-446f-b94d-bcda549ac84d" providerId="ADAL" clId="{C5D01611-526E-104D-87AE-880E99380F72}" dt="2023-12-05T22:54:29.612" v="4331" actId="1076"/>
          <ac:cxnSpMkLst>
            <pc:docMk/>
            <pc:sldMk cId="3431928663" sldId="338"/>
            <ac:cxnSpMk id="17" creationId="{1936DD84-CA24-4966-DD71-234193527536}"/>
          </ac:cxnSpMkLst>
        </pc:cxnChg>
        <pc:cxnChg chg="add mod">
          <ac:chgData name="Vivid Liu" userId="dfc2647b-128f-446f-b94d-bcda549ac84d" providerId="ADAL" clId="{C5D01611-526E-104D-87AE-880E99380F72}" dt="2023-12-05T22:54:38.288" v="4333" actId="1076"/>
          <ac:cxnSpMkLst>
            <pc:docMk/>
            <pc:sldMk cId="3431928663" sldId="338"/>
            <ac:cxnSpMk id="20" creationId="{90EC6FD0-B9FD-85F7-CD52-C5A539EEF608}"/>
          </ac:cxnSpMkLst>
        </pc:cxnChg>
      </pc:sldChg>
      <pc:sldChg chg="addSp delSp modSp mod">
        <pc:chgData name="Vivid Liu" userId="dfc2647b-128f-446f-b94d-bcda549ac84d" providerId="ADAL" clId="{C5D01611-526E-104D-87AE-880E99380F72}" dt="2023-12-05T19:44:44.683" v="2774" actId="14100"/>
        <pc:sldMkLst>
          <pc:docMk/>
          <pc:sldMk cId="3756318151" sldId="339"/>
        </pc:sldMkLst>
        <pc:spChg chg="add mod">
          <ac:chgData name="Vivid Liu" userId="dfc2647b-128f-446f-b94d-bcda549ac84d" providerId="ADAL" clId="{C5D01611-526E-104D-87AE-880E99380F72}" dt="2023-12-05T19:40:10.991" v="2462" actId="20577"/>
          <ac:spMkLst>
            <pc:docMk/>
            <pc:sldMk cId="3756318151" sldId="339"/>
            <ac:spMk id="2" creationId="{89F5B136-CC1D-371D-F8F7-4DECDF9D337D}"/>
          </ac:spMkLst>
        </pc:spChg>
        <pc:spChg chg="del">
          <ac:chgData name="Vivid Liu" userId="dfc2647b-128f-446f-b94d-bcda549ac84d" providerId="ADAL" clId="{C5D01611-526E-104D-87AE-880E99380F72}" dt="2023-12-05T19:40:17.581" v="2463" actId="478"/>
          <ac:spMkLst>
            <pc:docMk/>
            <pc:sldMk cId="3756318151" sldId="339"/>
            <ac:spMk id="3" creationId="{C952500C-87F7-FE44-9E52-A5FA37A58462}"/>
          </ac:spMkLst>
        </pc:spChg>
        <pc:spChg chg="del">
          <ac:chgData name="Vivid Liu" userId="dfc2647b-128f-446f-b94d-bcda549ac84d" providerId="ADAL" clId="{C5D01611-526E-104D-87AE-880E99380F72}" dt="2023-12-05T19:41:09.502" v="2540" actId="478"/>
          <ac:spMkLst>
            <pc:docMk/>
            <pc:sldMk cId="3756318151" sldId="339"/>
            <ac:spMk id="5" creationId="{A8271FC9-3C82-640B-8C8A-4F986D6096CD}"/>
          </ac:spMkLst>
        </pc:spChg>
        <pc:spChg chg="del mod">
          <ac:chgData name="Vivid Liu" userId="dfc2647b-128f-446f-b94d-bcda549ac84d" providerId="ADAL" clId="{C5D01611-526E-104D-87AE-880E99380F72}" dt="2023-12-05T19:40:06.365" v="2458" actId="478"/>
          <ac:spMkLst>
            <pc:docMk/>
            <pc:sldMk cId="3756318151" sldId="339"/>
            <ac:spMk id="6" creationId="{DCAEAD52-F87A-62C0-3AF3-68F5A9FC81E5}"/>
          </ac:spMkLst>
        </pc:spChg>
        <pc:spChg chg="add mod">
          <ac:chgData name="Vivid Liu" userId="dfc2647b-128f-446f-b94d-bcda549ac84d" providerId="ADAL" clId="{C5D01611-526E-104D-87AE-880E99380F72}" dt="2023-12-05T19:40:24.072" v="2475" actId="14100"/>
          <ac:spMkLst>
            <pc:docMk/>
            <pc:sldMk cId="3756318151" sldId="339"/>
            <ac:spMk id="7" creationId="{35DFFE60-C0B3-FB38-527E-410B5E7225C8}"/>
          </ac:spMkLst>
        </pc:spChg>
        <pc:spChg chg="add mod">
          <ac:chgData name="Vivid Liu" userId="dfc2647b-128f-446f-b94d-bcda549ac84d" providerId="ADAL" clId="{C5D01611-526E-104D-87AE-880E99380F72}" dt="2023-12-05T19:44:37.406" v="2771" actId="1076"/>
          <ac:spMkLst>
            <pc:docMk/>
            <pc:sldMk cId="3756318151" sldId="339"/>
            <ac:spMk id="9" creationId="{B6A66635-D510-B3A4-795F-CA7B76B6A1F4}"/>
          </ac:spMkLst>
        </pc:spChg>
        <pc:spChg chg="add mod">
          <ac:chgData name="Vivid Liu" userId="dfc2647b-128f-446f-b94d-bcda549ac84d" providerId="ADAL" clId="{C5D01611-526E-104D-87AE-880E99380F72}" dt="2023-12-05T19:44:17.910" v="2764" actId="1076"/>
          <ac:spMkLst>
            <pc:docMk/>
            <pc:sldMk cId="3756318151" sldId="339"/>
            <ac:spMk id="11" creationId="{919BB8C9-354F-BDC8-2A62-C981DF3815FC}"/>
          </ac:spMkLst>
        </pc:spChg>
        <pc:picChg chg="mod">
          <ac:chgData name="Vivid Liu" userId="dfc2647b-128f-446f-b94d-bcda549ac84d" providerId="ADAL" clId="{C5D01611-526E-104D-87AE-880E99380F72}" dt="2023-12-05T19:44:18.953" v="2765" actId="1076"/>
          <ac:picMkLst>
            <pc:docMk/>
            <pc:sldMk cId="3756318151" sldId="339"/>
            <ac:picMk id="10" creationId="{64EDA006-6D6C-D11B-90E9-86D37C601117}"/>
          </ac:picMkLst>
        </pc:picChg>
        <pc:picChg chg="mod">
          <ac:chgData name="Vivid Liu" userId="dfc2647b-128f-446f-b94d-bcda549ac84d" providerId="ADAL" clId="{C5D01611-526E-104D-87AE-880E99380F72}" dt="2023-12-05T19:44:24.166" v="2768" actId="1076"/>
          <ac:picMkLst>
            <pc:docMk/>
            <pc:sldMk cId="3756318151" sldId="339"/>
            <ac:picMk id="13" creationId="{0E78A2CA-FDD8-B847-1394-251EDEAF2BC5}"/>
          </ac:picMkLst>
        </pc:picChg>
        <pc:cxnChg chg="add mod">
          <ac:chgData name="Vivid Liu" userId="dfc2647b-128f-446f-b94d-bcda549ac84d" providerId="ADAL" clId="{C5D01611-526E-104D-87AE-880E99380F72}" dt="2023-12-05T19:40:08.795" v="2460"/>
          <ac:cxnSpMkLst>
            <pc:docMk/>
            <pc:sldMk cId="3756318151" sldId="339"/>
            <ac:cxnSpMk id="4" creationId="{643EDE12-1B24-598C-8C30-3D434602BB73}"/>
          </ac:cxnSpMkLst>
        </pc:cxnChg>
        <pc:cxnChg chg="del">
          <ac:chgData name="Vivid Liu" userId="dfc2647b-128f-446f-b94d-bcda549ac84d" providerId="ADAL" clId="{C5D01611-526E-104D-87AE-880E99380F72}" dt="2023-12-05T19:40:08.277" v="2459" actId="478"/>
          <ac:cxnSpMkLst>
            <pc:docMk/>
            <pc:sldMk cId="3756318151" sldId="339"/>
            <ac:cxnSpMk id="8" creationId="{ECB52C6E-5A15-6459-CB28-38946E4A5B6D}"/>
          </ac:cxnSpMkLst>
        </pc:cxnChg>
        <pc:cxnChg chg="add mod">
          <ac:chgData name="Vivid Liu" userId="dfc2647b-128f-446f-b94d-bcda549ac84d" providerId="ADAL" clId="{C5D01611-526E-104D-87AE-880E99380F72}" dt="2023-12-05T19:44:44.683" v="2774" actId="14100"/>
          <ac:cxnSpMkLst>
            <pc:docMk/>
            <pc:sldMk cId="3756318151" sldId="339"/>
            <ac:cxnSpMk id="14" creationId="{05FCB45D-AD09-9828-614B-466D4D718E56}"/>
          </ac:cxnSpMkLst>
        </pc:cxnChg>
      </pc:sldChg>
      <pc:sldChg chg="modSp mod">
        <pc:chgData name="Vivid Liu" userId="dfc2647b-128f-446f-b94d-bcda549ac84d" providerId="ADAL" clId="{C5D01611-526E-104D-87AE-880E99380F72}" dt="2023-12-05T22:21:39.042" v="4089" actId="20577"/>
        <pc:sldMkLst>
          <pc:docMk/>
          <pc:sldMk cId="3299829703" sldId="341"/>
        </pc:sldMkLst>
        <pc:spChg chg="mod">
          <ac:chgData name="Vivid Liu" userId="dfc2647b-128f-446f-b94d-bcda549ac84d" providerId="ADAL" clId="{C5D01611-526E-104D-87AE-880E99380F72}" dt="2023-12-05T22:21:39.042" v="4089" actId="20577"/>
          <ac:spMkLst>
            <pc:docMk/>
            <pc:sldMk cId="3299829703" sldId="341"/>
            <ac:spMk id="5" creationId="{01C0B636-797F-30C8-A488-66A147E76482}"/>
          </ac:spMkLst>
        </pc:spChg>
      </pc:sldChg>
      <pc:sldChg chg="addSp modSp del">
        <pc:chgData name="Vivid Liu" userId="dfc2647b-128f-446f-b94d-bcda549ac84d" providerId="ADAL" clId="{C5D01611-526E-104D-87AE-880E99380F72}" dt="2023-12-05T06:33:38.947" v="67" actId="2696"/>
        <pc:sldMkLst>
          <pc:docMk/>
          <pc:sldMk cId="311285699" sldId="342"/>
        </pc:sldMkLst>
        <pc:spChg chg="add mod">
          <ac:chgData name="Vivid Liu" userId="dfc2647b-128f-446f-b94d-bcda549ac84d" providerId="ADAL" clId="{C5D01611-526E-104D-87AE-880E99380F72}" dt="2023-12-05T06:31:15.010" v="39"/>
          <ac:spMkLst>
            <pc:docMk/>
            <pc:sldMk cId="311285699" sldId="342"/>
            <ac:spMk id="2" creationId="{5B568EB9-DD4E-D34D-3A54-798D07AC1AB9}"/>
          </ac:spMkLst>
        </pc:spChg>
      </pc:sldChg>
      <pc:sldChg chg="addSp delSp modSp new mod">
        <pc:chgData name="Vivid Liu" userId="dfc2647b-128f-446f-b94d-bcda549ac84d" providerId="ADAL" clId="{C5D01611-526E-104D-87AE-880E99380F72}" dt="2023-12-05T22:23:27.076" v="4111" actId="20577"/>
        <pc:sldMkLst>
          <pc:docMk/>
          <pc:sldMk cId="3850370038" sldId="342"/>
        </pc:sldMkLst>
        <pc:spChg chg="del">
          <ac:chgData name="Vivid Liu" userId="dfc2647b-128f-446f-b94d-bcda549ac84d" providerId="ADAL" clId="{C5D01611-526E-104D-87AE-880E99380F72}" dt="2023-12-05T06:33:55.376" v="69" actId="478"/>
          <ac:spMkLst>
            <pc:docMk/>
            <pc:sldMk cId="3850370038" sldId="342"/>
            <ac:spMk id="2" creationId="{EE59F793-567A-56CB-A5CC-347308811DA4}"/>
          </ac:spMkLst>
        </pc:spChg>
        <pc:spChg chg="del">
          <ac:chgData name="Vivid Liu" userId="dfc2647b-128f-446f-b94d-bcda549ac84d" providerId="ADAL" clId="{C5D01611-526E-104D-87AE-880E99380F72}" dt="2023-12-05T06:33:55.376" v="69" actId="478"/>
          <ac:spMkLst>
            <pc:docMk/>
            <pc:sldMk cId="3850370038" sldId="342"/>
            <ac:spMk id="3" creationId="{41F1E527-A369-F8D9-1F09-D87CBF0C210B}"/>
          </ac:spMkLst>
        </pc:spChg>
        <pc:spChg chg="del">
          <ac:chgData name="Vivid Liu" userId="dfc2647b-128f-446f-b94d-bcda549ac84d" providerId="ADAL" clId="{C5D01611-526E-104D-87AE-880E99380F72}" dt="2023-12-05T06:33:55.376" v="69" actId="478"/>
          <ac:spMkLst>
            <pc:docMk/>
            <pc:sldMk cId="3850370038" sldId="342"/>
            <ac:spMk id="4" creationId="{88C45606-5553-EDC2-FC2A-6BE33DAACF03}"/>
          </ac:spMkLst>
        </pc:spChg>
        <pc:spChg chg="del">
          <ac:chgData name="Vivid Liu" userId="dfc2647b-128f-446f-b94d-bcda549ac84d" providerId="ADAL" clId="{C5D01611-526E-104D-87AE-880E99380F72}" dt="2023-12-05T06:33:55.376" v="69" actId="478"/>
          <ac:spMkLst>
            <pc:docMk/>
            <pc:sldMk cId="3850370038" sldId="342"/>
            <ac:spMk id="5" creationId="{47C97D1C-DBB1-4830-686B-029E61E50D14}"/>
          </ac:spMkLst>
        </pc:spChg>
        <pc:spChg chg="del">
          <ac:chgData name="Vivid Liu" userId="dfc2647b-128f-446f-b94d-bcda549ac84d" providerId="ADAL" clId="{C5D01611-526E-104D-87AE-880E99380F72}" dt="2023-12-05T06:33:55.376" v="69" actId="478"/>
          <ac:spMkLst>
            <pc:docMk/>
            <pc:sldMk cId="3850370038" sldId="342"/>
            <ac:spMk id="6" creationId="{1DD98438-E6FC-FD4D-E362-91C44AC24970}"/>
          </ac:spMkLst>
        </pc:spChg>
        <pc:spChg chg="add mod">
          <ac:chgData name="Vivid Liu" userId="dfc2647b-128f-446f-b94d-bcda549ac84d" providerId="ADAL" clId="{C5D01611-526E-104D-87AE-880E99380F72}" dt="2023-12-05T22:21:52.891" v="4090" actId="20577"/>
          <ac:spMkLst>
            <pc:docMk/>
            <pc:sldMk cId="3850370038" sldId="342"/>
            <ac:spMk id="7" creationId="{64986188-56E7-DCF7-6F98-2B199A85530E}"/>
          </ac:spMkLst>
        </pc:spChg>
        <pc:spChg chg="add mod">
          <ac:chgData name="Vivid Liu" userId="dfc2647b-128f-446f-b94d-bcda549ac84d" providerId="ADAL" clId="{C5D01611-526E-104D-87AE-880E99380F72}" dt="2023-12-05T22:23:27.076" v="4111" actId="20577"/>
          <ac:spMkLst>
            <pc:docMk/>
            <pc:sldMk cId="3850370038" sldId="342"/>
            <ac:spMk id="8" creationId="{99405A5A-2B96-416E-67A3-B5F713B3D982}"/>
          </ac:spMkLst>
        </pc:spChg>
        <pc:picChg chg="add mod">
          <ac:chgData name="Vivid Liu" userId="dfc2647b-128f-446f-b94d-bcda549ac84d" providerId="ADAL" clId="{C5D01611-526E-104D-87AE-880E99380F72}" dt="2023-12-05T06:33:55.880" v="70"/>
          <ac:picMkLst>
            <pc:docMk/>
            <pc:sldMk cId="3850370038" sldId="342"/>
            <ac:picMk id="9" creationId="{FBD12E99-C780-99DE-0D0C-F9FBDC188BBC}"/>
          </ac:picMkLst>
        </pc:picChg>
        <pc:picChg chg="add mod">
          <ac:chgData name="Vivid Liu" userId="dfc2647b-128f-446f-b94d-bcda549ac84d" providerId="ADAL" clId="{C5D01611-526E-104D-87AE-880E99380F72}" dt="2023-12-05T06:33:55.880" v="70"/>
          <ac:picMkLst>
            <pc:docMk/>
            <pc:sldMk cId="3850370038" sldId="342"/>
            <ac:picMk id="10" creationId="{EAAF1289-F7BE-3CC0-1B3A-6C40297CC462}"/>
          </ac:picMkLst>
        </pc:picChg>
      </pc:sldChg>
      <pc:sldChg chg="addSp modSp mod">
        <pc:chgData name="Vivid Liu" userId="dfc2647b-128f-446f-b94d-bcda549ac84d" providerId="ADAL" clId="{C5D01611-526E-104D-87AE-880E99380F72}" dt="2023-12-05T22:21:04.160" v="4088" actId="1076"/>
        <pc:sldMkLst>
          <pc:docMk/>
          <pc:sldMk cId="3296857704" sldId="343"/>
        </pc:sldMkLst>
        <pc:spChg chg="add mod">
          <ac:chgData name="Vivid Liu" userId="dfc2647b-128f-446f-b94d-bcda549ac84d" providerId="ADAL" clId="{C5D01611-526E-104D-87AE-880E99380F72}" dt="2023-12-05T22:20:50.067" v="4086" actId="207"/>
          <ac:spMkLst>
            <pc:docMk/>
            <pc:sldMk cId="3296857704" sldId="343"/>
            <ac:spMk id="9" creationId="{75D1CB84-E74A-C796-B6A9-0EF934E95309}"/>
          </ac:spMkLst>
        </pc:spChg>
        <pc:spChg chg="mod">
          <ac:chgData name="Vivid Liu" userId="dfc2647b-128f-446f-b94d-bcda549ac84d" providerId="ADAL" clId="{C5D01611-526E-104D-87AE-880E99380F72}" dt="2023-12-05T22:21:04.160" v="4088" actId="1076"/>
          <ac:spMkLst>
            <pc:docMk/>
            <pc:sldMk cId="3296857704" sldId="343"/>
            <ac:spMk id="10" creationId="{08E39A43-C8F6-A6DD-25D7-43BCD52B17CA}"/>
          </ac:spMkLst>
        </pc:spChg>
        <pc:spChg chg="mod">
          <ac:chgData name="Vivid Liu" userId="dfc2647b-128f-446f-b94d-bcda549ac84d" providerId="ADAL" clId="{C5D01611-526E-104D-87AE-880E99380F72}" dt="2023-12-05T22:20:47.091" v="4085" actId="207"/>
          <ac:spMkLst>
            <pc:docMk/>
            <pc:sldMk cId="3296857704" sldId="343"/>
            <ac:spMk id="12" creationId="{D40F67B1-1CD9-85E1-7848-550B5F0A5E5E}"/>
          </ac:spMkLst>
        </pc:spChg>
        <pc:picChg chg="mod">
          <ac:chgData name="Vivid Liu" userId="dfc2647b-128f-446f-b94d-bcda549ac84d" providerId="ADAL" clId="{C5D01611-526E-104D-87AE-880E99380F72}" dt="2023-12-05T22:18:15.648" v="4069" actId="14100"/>
          <ac:picMkLst>
            <pc:docMk/>
            <pc:sldMk cId="3296857704" sldId="343"/>
            <ac:picMk id="4" creationId="{6FE8035F-325A-C4CD-21AA-BF3C2FC61480}"/>
          </ac:picMkLst>
        </pc:picChg>
        <pc:picChg chg="mod">
          <ac:chgData name="Vivid Liu" userId="dfc2647b-128f-446f-b94d-bcda549ac84d" providerId="ADAL" clId="{C5D01611-526E-104D-87AE-880E99380F72}" dt="2023-12-05T22:21:00.862" v="4087" actId="1076"/>
          <ac:picMkLst>
            <pc:docMk/>
            <pc:sldMk cId="3296857704" sldId="343"/>
            <ac:picMk id="7" creationId="{18C454C6-0CB3-3B51-7659-DBD0AF605185}"/>
          </ac:picMkLst>
        </pc:picChg>
      </pc:sldChg>
    </pc:docChg>
  </pc:docChgLst>
  <pc:docChgLst>
    <pc:chgData name="Anushka Mondal" userId="S::923605836@sfsu.edu::6e036768-ce16-46e8-a7f8-b2ec56c34515" providerId="AD" clId="Web-{835F91CB-E2FE-405F-8614-3AAE9CAA320E}"/>
    <pc:docChg chg="addSld delSld modSld addMainMaster delMainMaster">
      <pc:chgData name="Anushka Mondal" userId="S::923605836@sfsu.edu::6e036768-ce16-46e8-a7f8-b2ec56c34515" providerId="AD" clId="Web-{835F91CB-E2FE-405F-8614-3AAE9CAA320E}" dt="2023-12-04T01:59:47.150" v="1620" actId="20577"/>
      <pc:docMkLst>
        <pc:docMk/>
      </pc:docMkLst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176565764" sldId="256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176565764" sldId="256"/>
            <ac:spMk id="2" creationId="{BAA0144E-A0A9-F17A-E741-696F2D9C3803}"/>
          </ac:spMkLst>
        </pc:spChg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176565764" sldId="256"/>
            <ac:spMk id="3" creationId="{491605ED-5650-AB1A-421D-A5F8F42AABB7}"/>
          </ac:spMkLst>
        </pc:spChg>
      </pc:sldChg>
      <pc:sldChg chg="addSp delSp modSp mod setBg modClrScheme addAnim delDesignElem chgLayout">
        <pc:chgData name="Anushka Mondal" userId="S::923605836@sfsu.edu::6e036768-ce16-46e8-a7f8-b2ec56c34515" providerId="AD" clId="Web-{835F91CB-E2FE-405F-8614-3AAE9CAA320E}" dt="2023-12-03T02:08:41.624" v="44"/>
        <pc:sldMkLst>
          <pc:docMk/>
          <pc:sldMk cId="2686949141" sldId="257"/>
        </pc:sldMkLst>
        <pc:spChg chg="del mod">
          <ac:chgData name="Anushka Mondal" userId="S::923605836@sfsu.edu::6e036768-ce16-46e8-a7f8-b2ec56c34515" providerId="AD" clId="Web-{835F91CB-E2FE-405F-8614-3AAE9CAA320E}" dt="2023-12-03T01:58:24.427" v="7"/>
          <ac:spMkLst>
            <pc:docMk/>
            <pc:sldMk cId="2686949141" sldId="257"/>
            <ac:spMk id="2" creationId="{76782164-9101-0CF0-0383-D7E3164FBF54}"/>
          </ac:spMkLst>
        </pc:spChg>
        <pc:spChg chg="del">
          <ac:chgData name="Anushka Mondal" userId="S::923605836@sfsu.edu::6e036768-ce16-46e8-a7f8-b2ec56c34515" providerId="AD" clId="Web-{835F91CB-E2FE-405F-8614-3AAE9CAA320E}" dt="2023-12-03T01:58:24.427" v="7"/>
          <ac:spMkLst>
            <pc:docMk/>
            <pc:sldMk cId="2686949141" sldId="257"/>
            <ac:spMk id="3" creationId="{FE2A6131-BA3A-0B1B-DAC1-D0C0BD290167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5" creationId="{093D3A0F-FE65-5E4C-DABA-FF702C889547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6:26.769" v="29"/>
          <ac:spMkLst>
            <pc:docMk/>
            <pc:sldMk cId="2686949141" sldId="257"/>
            <ac:spMk id="10" creationId="{D4771268-CB57-404A-9271-370EB28F6090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16.701" v="41"/>
          <ac:spMkLst>
            <pc:docMk/>
            <pc:sldMk cId="2686949141" sldId="257"/>
            <ac:spMk id="15" creationId="{E91DC736-0EF8-4F87-9146-EBF1D2EE4D3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16.701" v="41"/>
          <ac:spMkLst>
            <pc:docMk/>
            <pc:sldMk cId="2686949141" sldId="257"/>
            <ac:spMk id="17" creationId="{097CD68E-23E3-4007-8847-CD0944C4F7BE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16.701" v="41"/>
          <ac:spMkLst>
            <pc:docMk/>
            <pc:sldMk cId="2686949141" sldId="257"/>
            <ac:spMk id="19" creationId="{AF2F604E-43BE-4DC3-B983-E071523364F8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16.701" v="41"/>
          <ac:spMkLst>
            <pc:docMk/>
            <pc:sldMk cId="2686949141" sldId="257"/>
            <ac:spMk id="21" creationId="{08C9B587-E65E-4B52-B37C-ABEBB6E87928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26" creationId="{E91DC736-0EF8-4F87-9146-EBF1D2EE4D3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28" creationId="{097CD68E-23E3-4007-8847-CD0944C4F7BE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30" creationId="{AF2F604E-43BE-4DC3-B983-E071523364F8}"/>
          </ac:spMkLst>
        </pc:spChg>
        <pc:spChg chg="add del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32" creationId="{08C9B587-E65E-4B52-B37C-ABEBB6E87928}"/>
          </ac:spMkLst>
        </pc:spChg>
        <pc:spChg chg="add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37" creationId="{0671A8AE-40A1-4631-A6B8-581AFF065482}"/>
          </ac:spMkLst>
        </pc:spChg>
        <pc:spChg chg="add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39" creationId="{AB58EF07-17C2-48CF-ABB0-EEF1F17CB8F0}"/>
          </ac:spMkLst>
        </pc:spChg>
        <pc:spChg chg="add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41" creationId="{AF2F604E-43BE-4DC3-B983-E071523364F8}"/>
          </ac:spMkLst>
        </pc:spChg>
        <pc:spChg chg="add">
          <ac:chgData name="Anushka Mondal" userId="S::923605836@sfsu.edu::6e036768-ce16-46e8-a7f8-b2ec56c34515" providerId="AD" clId="Web-{835F91CB-E2FE-405F-8614-3AAE9CAA320E}" dt="2023-12-03T02:08:41.624" v="44"/>
          <ac:spMkLst>
            <pc:docMk/>
            <pc:sldMk cId="2686949141" sldId="257"/>
            <ac:spMk id="43" creationId="{08C9B587-E65E-4B52-B37C-ABEBB6E87928}"/>
          </ac:spMkLst>
        </pc:spChg>
        <pc:grpChg chg="add del">
          <ac:chgData name="Anushka Mondal" userId="S::923605836@sfsu.edu::6e036768-ce16-46e8-a7f8-b2ec56c34515" providerId="AD" clId="Web-{835F91CB-E2FE-405F-8614-3AAE9CAA320E}" dt="2023-12-03T01:59:54.746" v="10"/>
          <ac:grpSpMkLst>
            <pc:docMk/>
            <pc:sldMk cId="2686949141" sldId="257"/>
            <ac:grpSpMk id="9" creationId="{723C66ED-DBBF-12CA-7F5E-813E0E7D036A}"/>
          </ac:grpSpMkLst>
        </pc:grpChg>
        <pc:picChg chg="add mod ord">
          <ac:chgData name="Anushka Mondal" userId="S::923605836@sfsu.edu::6e036768-ce16-46e8-a7f8-b2ec56c34515" providerId="AD" clId="Web-{835F91CB-E2FE-405F-8614-3AAE9CAA320E}" dt="2023-12-03T02:08:41.624" v="44"/>
          <ac:picMkLst>
            <pc:docMk/>
            <pc:sldMk cId="2686949141" sldId="257"/>
            <ac:picMk id="4" creationId="{CD8A31A8-5254-9BA7-487E-8DC46400D59A}"/>
          </ac:picMkLst>
        </pc:picChg>
      </pc:sldChg>
      <pc:sldChg chg="addSp delSp modSp mod setBg modClrScheme delDesignElem chgLayout">
        <pc:chgData name="Anushka Mondal" userId="S::923605836@sfsu.edu::6e036768-ce16-46e8-a7f8-b2ec56c34515" providerId="AD" clId="Web-{835F91CB-E2FE-405F-8614-3AAE9CAA320E}" dt="2023-12-03T02:23:11.732" v="106" actId="1076"/>
        <pc:sldMkLst>
          <pc:docMk/>
          <pc:sldMk cId="2301575823" sldId="258"/>
        </pc:sldMkLst>
        <pc:spChg chg="del mod ord">
          <ac:chgData name="Anushka Mondal" userId="S::923605836@sfsu.edu::6e036768-ce16-46e8-a7f8-b2ec56c34515" providerId="AD" clId="Web-{835F91CB-E2FE-405F-8614-3AAE9CAA320E}" dt="2023-12-03T02:21:43.831" v="97"/>
          <ac:spMkLst>
            <pc:docMk/>
            <pc:sldMk cId="2301575823" sldId="258"/>
            <ac:spMk id="2" creationId="{44928799-63DB-549A-A0EF-A54446AB55AD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18:24.770" v="49"/>
          <ac:spMkLst>
            <pc:docMk/>
            <pc:sldMk cId="2301575823" sldId="258"/>
            <ac:spMk id="3" creationId="{3E47BDF9-7D4C-B949-C643-FC8AC007D33E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18:45.756" v="50"/>
          <ac:spMkLst>
            <pc:docMk/>
            <pc:sldMk cId="2301575823" sldId="258"/>
            <ac:spMk id="4" creationId="{EF2728D9-B573-2788-0895-0788898BC8B0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2:23:11.732" v="106" actId="1076"/>
          <ac:spMkLst>
            <pc:docMk/>
            <pc:sldMk cId="2301575823" sldId="258"/>
            <ac:spMk id="7" creationId="{399882E4-9AA6-B1FF-4A7E-7E0A75121D61}"/>
          </ac:spMkLst>
        </pc:spChg>
        <pc:spChg chg="add del">
          <ac:chgData name="Anushka Mondal" userId="S::923605836@sfsu.edu::6e036768-ce16-46e8-a7f8-b2ec56c34515" providerId="AD" clId="Web-{835F91CB-E2FE-405F-8614-3AAE9CAA320E}" dt="2023-12-03T02:13:28.778" v="46"/>
          <ac:spMkLst>
            <pc:docMk/>
            <pc:sldMk cId="2301575823" sldId="258"/>
            <ac:spMk id="8" creationId="{A7AE9375-4664-4DB2-922D-2782A6E439AC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9" creationId="{362D44EE-C852-4460-B8B5-C4F2BC20510C}"/>
          </ac:spMkLst>
        </pc:spChg>
        <pc:spChg chg="add del">
          <ac:chgData name="Anushka Mondal" userId="S::923605836@sfsu.edu::6e036768-ce16-46e8-a7f8-b2ec56c34515" providerId="AD" clId="Web-{835F91CB-E2FE-405F-8614-3AAE9CAA320E}" dt="2023-12-03T02:19:24.321" v="52"/>
          <ac:spMkLst>
            <pc:docMk/>
            <pc:sldMk cId="2301575823" sldId="258"/>
            <ac:spMk id="11" creationId="{C0763A76-9F1C-4FC5-82B7-DD475DA461B2}"/>
          </ac:spMkLst>
        </pc:spChg>
        <pc:spChg chg="add del">
          <ac:chgData name="Anushka Mondal" userId="S::923605836@sfsu.edu::6e036768-ce16-46e8-a7f8-b2ec56c34515" providerId="AD" clId="Web-{835F91CB-E2FE-405F-8614-3AAE9CAA320E}" dt="2023-12-03T02:13:28.778" v="46"/>
          <ac:spMkLst>
            <pc:docMk/>
            <pc:sldMk cId="2301575823" sldId="258"/>
            <ac:spMk id="12" creationId="{9DD005C1-8C51-42D6-9BEE-B9B83849743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19:24.321" v="52"/>
          <ac:spMkLst>
            <pc:docMk/>
            <pc:sldMk cId="2301575823" sldId="258"/>
            <ac:spMk id="13" creationId="{E81BF4F6-F2CF-4984-9D14-D6966D92F99F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14" creationId="{658970D8-8D1D-4B5C-894B-E871CC86543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20:40.686" v="71"/>
          <ac:spMkLst>
            <pc:docMk/>
            <pc:sldMk cId="2301575823" sldId="258"/>
            <ac:spMk id="15" creationId="{3ECBE1F1-D69B-4AFA-ABD5-8E41720EF6DE}"/>
          </ac:spMkLst>
        </pc:spChg>
        <pc:spChg chg="add del">
          <ac:chgData name="Anushka Mondal" userId="S::923605836@sfsu.edu::6e036768-ce16-46e8-a7f8-b2ec56c34515" providerId="AD" clId="Web-{835F91CB-E2FE-405F-8614-3AAE9CAA320E}" dt="2023-12-03T02:20:40.686" v="71"/>
          <ac:spMkLst>
            <pc:docMk/>
            <pc:sldMk cId="2301575823" sldId="258"/>
            <ac:spMk id="16" creationId="{603A6265-E10C-4B85-9C20-E75FCAF9CC63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17" creationId="{F227E5B6-9132-43CA-B503-37A18562ADF2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18" creationId="{03C2051E-A88D-48E5-BACF-AAED17892722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20" creationId="{7821A508-2985-4905-874A-527429BAABFA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22" creationId="{D2929CB1-0E3C-4B2D-ADC5-0154FB33BA44}"/>
          </ac:spMkLst>
        </pc:spChg>
        <pc:spChg chg="add">
          <ac:chgData name="Anushka Mondal" userId="S::923605836@sfsu.edu::6e036768-ce16-46e8-a7f8-b2ec56c34515" providerId="AD" clId="Web-{835F91CB-E2FE-405F-8614-3AAE9CAA320E}" dt="2023-12-03T02:20:49.827" v="72"/>
          <ac:spMkLst>
            <pc:docMk/>
            <pc:sldMk cId="2301575823" sldId="258"/>
            <ac:spMk id="24" creationId="{5F2F0C84-BE8C-4DC2-A6D3-30349A801D5C}"/>
          </ac:spMkLst>
        </pc:spChg>
        <pc:picChg chg="add del mod ord">
          <ac:chgData name="Anushka Mondal" userId="S::923605836@sfsu.edu::6e036768-ce16-46e8-a7f8-b2ec56c34515" providerId="AD" clId="Web-{835F91CB-E2FE-405F-8614-3AAE9CAA320E}" dt="2023-12-03T02:14:44.096" v="48"/>
          <ac:picMkLst>
            <pc:docMk/>
            <pc:sldMk cId="2301575823" sldId="258"/>
            <ac:picMk id="5" creationId="{13CB0000-E124-278D-7DE2-15EF8078BD6D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02:20:49.827" v="72"/>
          <ac:picMkLst>
            <pc:docMk/>
            <pc:sldMk cId="2301575823" sldId="258"/>
            <ac:picMk id="6" creationId="{85D89D31-E36A-8285-2A19-0B7D845E6895}"/>
          </ac:picMkLst>
        </pc:picChg>
        <pc:cxnChg chg="add del">
          <ac:chgData name="Anushka Mondal" userId="S::923605836@sfsu.edu::6e036768-ce16-46e8-a7f8-b2ec56c34515" providerId="AD" clId="Web-{835F91CB-E2FE-405F-8614-3AAE9CAA320E}" dt="2023-12-03T02:13:28.778" v="46"/>
          <ac:cxnSpMkLst>
            <pc:docMk/>
            <pc:sldMk cId="2301575823" sldId="258"/>
            <ac:cxnSpMk id="10" creationId="{EE504C98-6397-41C1-A8D8-2D9C4ED307E0}"/>
          </ac:cxnSpMkLst>
        </pc:cxn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892091376" sldId="259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892091376" sldId="259"/>
            <ac:spMk id="3" creationId="{02DE980C-6CB8-509B-5C82-4B8C19224E9E}"/>
          </ac:spMkLst>
        </pc:sp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886497058" sldId="260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886497058" sldId="260"/>
            <ac:spMk id="2" creationId="{2489914C-4B88-753F-E1E9-F8B1EF2946E4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886497058" sldId="260"/>
            <ac:picMk id="4" creationId="{0AEA2699-4A50-E94D-5BA2-E275A013598D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1935243471" sldId="261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1935243471" sldId="261"/>
            <ac:spMk id="2" creationId="{DAEB4FDC-2326-12D6-32DD-8007054D431F}"/>
          </ac:spMkLst>
        </pc:spChg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1935243471" sldId="261"/>
            <ac:spMk id="3" creationId="{4C46EDAF-A999-64EF-79A1-61EB573D7188}"/>
          </ac:spMkLst>
        </pc:sp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81076780" sldId="264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81076780" sldId="264"/>
            <ac:spMk id="3" creationId="{4C46EDAF-A999-64EF-79A1-61EB573D7188}"/>
          </ac:spMkLst>
        </pc:sp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636611704" sldId="265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636611704" sldId="265"/>
            <ac:spMk id="2" creationId="{9B0E4E3E-9789-183F-5603-43E1EB27CACE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636611704" sldId="265"/>
            <ac:picMk id="4" creationId="{5E144482-24B8-A7B6-4B94-A0BDB8411DDD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683324151" sldId="266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683324151" sldId="266"/>
            <ac:spMk id="2" creationId="{A4B28FFC-C327-0697-13EF-6823A0C12BC6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3683324151" sldId="266"/>
            <ac:picMk id="4" creationId="{365CFEA9-3CF7-6DEB-2924-3F7DEB8B14A5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023282598" sldId="267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023282598" sldId="267"/>
            <ac:spMk id="2" creationId="{942BD752-E227-837A-9387-28F149BD3C71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3023282598" sldId="267"/>
            <ac:picMk id="8" creationId="{E0C01F6F-2506-4B39-49E0-F022D449225B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1995458802" sldId="268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1995458802" sldId="268"/>
            <ac:spMk id="2" creationId="{3E68FCCA-47B1-9B9B-D9DC-8B20B3A38B05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1995458802" sldId="268"/>
            <ac:picMk id="4" creationId="{8A97C44E-A34F-EF9F-E25C-F3D009757AD7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297374696" sldId="269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297374696" sldId="269"/>
            <ac:spMk id="2" creationId="{75CC321C-FEA3-DD62-C41D-FE6C264D2F87}"/>
          </ac:spMkLst>
        </pc:spChg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297374696" sldId="269"/>
            <ac:spMk id="23" creationId="{2478F72C-F50A-8AF1-967A-555AF975EFF6}"/>
          </ac:spMkLst>
        </pc:sp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4149805124" sldId="270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4149805124" sldId="270"/>
            <ac:spMk id="2" creationId="{118CF899-98B7-FE39-5B8B-111699E2B81D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4149805124" sldId="270"/>
            <ac:picMk id="4" creationId="{466489EB-45C2-478F-D649-359A4C517926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780902107" sldId="271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780902107" sldId="271"/>
            <ac:spMk id="2" creationId="{D37111EE-6ECF-CEAA-3657-AD91C1BB0757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3780902107" sldId="271"/>
            <ac:picMk id="4" creationId="{5FAF3D0C-EFAD-3D97-80DA-843498F6FFA9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4055935720" sldId="272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4055935720" sldId="272"/>
            <ac:spMk id="2" creationId="{529E234C-5E07-1857-E23D-7D3486DB9667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4055935720" sldId="272"/>
            <ac:picMk id="4" creationId="{9CB62C2A-741A-5585-22C2-1816B6AD6FF4}"/>
          </ac:picMkLst>
        </pc:picChg>
      </pc:sldChg>
      <pc:sldChg chg="modSp mod modClrScheme chgLayout">
        <pc:chgData name="Anushka Mondal" userId="S::923605836@sfsu.edu::6e036768-ce16-46e8-a7f8-b2ec56c34515" providerId="AD" clId="Web-{835F91CB-E2FE-405F-8614-3AAE9CAA320E}" dt="2023-12-03T02:04:32.848" v="14"/>
        <pc:sldMkLst>
          <pc:docMk/>
          <pc:sldMk cId="3100428987" sldId="273"/>
        </pc:sldMkLst>
        <pc:spChg chg="mod ord">
          <ac:chgData name="Anushka Mondal" userId="S::923605836@sfsu.edu::6e036768-ce16-46e8-a7f8-b2ec56c34515" providerId="AD" clId="Web-{835F91CB-E2FE-405F-8614-3AAE9CAA320E}" dt="2023-12-03T02:04:32.848" v="14"/>
          <ac:spMkLst>
            <pc:docMk/>
            <pc:sldMk cId="3100428987" sldId="273"/>
            <ac:spMk id="2" creationId="{9C80BB3D-CC87-50EF-5EEA-06F2D47789F7}"/>
          </ac:spMkLst>
        </pc:spChg>
        <pc:picChg chg="mod ord">
          <ac:chgData name="Anushka Mondal" userId="S::923605836@sfsu.edu::6e036768-ce16-46e8-a7f8-b2ec56c34515" providerId="AD" clId="Web-{835F91CB-E2FE-405F-8614-3AAE9CAA320E}" dt="2023-12-03T02:04:32.848" v="14"/>
          <ac:picMkLst>
            <pc:docMk/>
            <pc:sldMk cId="3100428987" sldId="273"/>
            <ac:picMk id="4" creationId="{B0D3E29E-C705-64E8-D094-7F0837FDD896}"/>
          </ac:picMkLst>
        </pc:picChg>
      </pc:sldChg>
      <pc:sldChg chg="modSp new">
        <pc:chgData name="Anushka Mondal" userId="S::923605836@sfsu.edu::6e036768-ce16-46e8-a7f8-b2ec56c34515" providerId="AD" clId="Web-{835F91CB-E2FE-405F-8614-3AAE9CAA320E}" dt="2023-12-03T02:25:15.507" v="112" actId="20577"/>
        <pc:sldMkLst>
          <pc:docMk/>
          <pc:sldMk cId="3994039918" sldId="274"/>
        </pc:sldMkLst>
        <pc:spChg chg="mod">
          <ac:chgData name="Anushka Mondal" userId="S::923605836@sfsu.edu::6e036768-ce16-46e8-a7f8-b2ec56c34515" providerId="AD" clId="Web-{835F91CB-E2FE-405F-8614-3AAE9CAA320E}" dt="2023-12-03T02:25:15.507" v="112" actId="20577"/>
          <ac:spMkLst>
            <pc:docMk/>
            <pc:sldMk cId="3994039918" sldId="274"/>
            <ac:spMk id="2" creationId="{84A0FED8-7593-03E5-6095-5C4A78683A7F}"/>
          </ac:spMkLst>
        </pc:spChg>
      </pc:sldChg>
      <pc:sldChg chg="modSp new">
        <pc:chgData name="Anushka Mondal" userId="S::923605836@sfsu.edu::6e036768-ce16-46e8-a7f8-b2ec56c34515" providerId="AD" clId="Web-{835F91CB-E2FE-405F-8614-3AAE9CAA320E}" dt="2023-12-03T02:25:20.069" v="115" actId="20577"/>
        <pc:sldMkLst>
          <pc:docMk/>
          <pc:sldMk cId="2879736037" sldId="275"/>
        </pc:sldMkLst>
        <pc:spChg chg="mod">
          <ac:chgData name="Anushka Mondal" userId="S::923605836@sfsu.edu::6e036768-ce16-46e8-a7f8-b2ec56c34515" providerId="AD" clId="Web-{835F91CB-E2FE-405F-8614-3AAE9CAA320E}" dt="2023-12-03T02:25:20.069" v="115" actId="20577"/>
          <ac:spMkLst>
            <pc:docMk/>
            <pc:sldMk cId="2879736037" sldId="275"/>
            <ac:spMk id="2" creationId="{AA8053C2-55B2-FD71-26E7-5781178DEF2C}"/>
          </ac:spMkLst>
        </pc:spChg>
      </pc:sldChg>
      <pc:sldChg chg="addSp delSp modSp new mod setBg modClrScheme delDesignElem chgLayout">
        <pc:chgData name="Anushka Mondal" userId="S::923605836@sfsu.edu::6e036768-ce16-46e8-a7f8-b2ec56c34515" providerId="AD" clId="Web-{835F91CB-E2FE-405F-8614-3AAE9CAA320E}" dt="2023-12-03T06:56:59.507" v="810" actId="20577"/>
        <pc:sldMkLst>
          <pc:docMk/>
          <pc:sldMk cId="5249467" sldId="276"/>
        </pc:sldMkLst>
        <pc:spChg chg="del mod ord">
          <ac:chgData name="Anushka Mondal" userId="S::923605836@sfsu.edu::6e036768-ce16-46e8-a7f8-b2ec56c34515" providerId="AD" clId="Web-{835F91CB-E2FE-405F-8614-3AAE9CAA320E}" dt="2023-12-03T02:36:37.550" v="146"/>
          <ac:spMkLst>
            <pc:docMk/>
            <pc:sldMk cId="5249467" sldId="276"/>
            <ac:spMk id="2" creationId="{2F6D545A-2E94-E55D-06D9-75F55506CB2F}"/>
          </ac:spMkLst>
        </pc:spChg>
        <pc:spChg chg="del mod ord">
          <ac:chgData name="Anushka Mondal" userId="S::923605836@sfsu.edu::6e036768-ce16-46e8-a7f8-b2ec56c34515" providerId="AD" clId="Web-{835F91CB-E2FE-405F-8614-3AAE9CAA320E}" dt="2023-12-03T02:30:48.921" v="123"/>
          <ac:spMkLst>
            <pc:docMk/>
            <pc:sldMk cId="5249467" sldId="276"/>
            <ac:spMk id="3" creationId="{BD27ED24-7850-6D5A-C9BD-1EF2928CC00E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6:56:05.942" v="805" actId="20577"/>
          <ac:spMkLst>
            <pc:docMk/>
            <pc:sldMk cId="5249467" sldId="276"/>
            <ac:spMk id="4" creationId="{CDB798EB-D0F7-2BDC-AEE7-A609E85F0B33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6:56:59.507" v="810" actId="20577"/>
          <ac:spMkLst>
            <pc:docMk/>
            <pc:sldMk cId="5249467" sldId="276"/>
            <ac:spMk id="5" creationId="{075DD0FD-5471-0CEE-F00A-F8CFF3941A04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32:16.114" v="126"/>
          <ac:spMkLst>
            <pc:docMk/>
            <pc:sldMk cId="5249467" sldId="276"/>
            <ac:spMk id="6" creationId="{F00945FF-E421-7365-2C66-799FF0EB9411}"/>
          </ac:spMkLst>
        </pc:spChg>
        <pc:spChg chg="add del mod">
          <ac:chgData name="Anushka Mondal" userId="S::923605836@sfsu.edu::6e036768-ce16-46e8-a7f8-b2ec56c34515" providerId="AD" clId="Web-{835F91CB-E2FE-405F-8614-3AAE9CAA320E}" dt="2023-12-03T02:36:57.895" v="147"/>
          <ac:spMkLst>
            <pc:docMk/>
            <pc:sldMk cId="5249467" sldId="276"/>
            <ac:spMk id="10" creationId="{FC73AB1D-3443-8B02-5D29-9847DE1B9AD1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2:45:57.464" v="230" actId="20577"/>
          <ac:spMkLst>
            <pc:docMk/>
            <pc:sldMk cId="5249467" sldId="276"/>
            <ac:spMk id="11" creationId="{032DD77B-5FC6-030E-271C-9EA0A44DCEFB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45:28.087" v="225"/>
          <ac:spMkLst>
            <pc:docMk/>
            <pc:sldMk cId="5249467" sldId="276"/>
            <ac:spMk id="12" creationId="{B1A4F11A-7CFD-446F-41D9-8B3EB6F80191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3:20.563" v="219"/>
          <ac:spMkLst>
            <pc:docMk/>
            <pc:sldMk cId="5249467" sldId="276"/>
            <ac:spMk id="13" creationId="{86FF76B9-219D-4469-AF87-0236D29032F1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45:36.791" v="226"/>
          <ac:spMkLst>
            <pc:docMk/>
            <pc:sldMk cId="5249467" sldId="276"/>
            <ac:spMk id="14" creationId="{A49AF9E4-7998-68B4-F4BD-894040A86771}"/>
          </ac:spMkLst>
        </pc:spChg>
        <pc:spChg chg="add del">
          <ac:chgData name="Anushka Mondal" userId="S::923605836@sfsu.edu::6e036768-ce16-46e8-a7f8-b2ec56c34515" providerId="AD" clId="Web-{835F91CB-E2FE-405F-8614-3AAE9CAA320E}" dt="2023-12-03T06:55:40.362" v="801"/>
          <ac:spMkLst>
            <pc:docMk/>
            <pc:sldMk cId="5249467" sldId="276"/>
            <ac:spMk id="16" creationId="{D4771268-CB57-404A-9271-370EB28F6090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3:20.563" v="219"/>
          <ac:spMkLst>
            <pc:docMk/>
            <pc:sldMk cId="5249467" sldId="276"/>
            <ac:spMk id="19" creationId="{2E80C965-DB6D-4F81-9E9E-B027384D0BD6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3:20.563" v="219"/>
          <ac:spMkLst>
            <pc:docMk/>
            <pc:sldMk cId="5249467" sldId="276"/>
            <ac:spMk id="21" creationId="{633C5E46-DAC5-4661-9C87-22B08E2A512F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3:33.923" v="221"/>
          <ac:spMkLst>
            <pc:docMk/>
            <pc:sldMk cId="5249467" sldId="276"/>
            <ac:spMk id="23" creationId="{B649E800-A5C8-49A0-A453-ED537DA3156A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3:33.923" v="221"/>
          <ac:spMkLst>
            <pc:docMk/>
            <pc:sldMk cId="5249467" sldId="276"/>
            <ac:spMk id="24" creationId="{8BA67DD7-B75D-4A30-90A4-EEA9F64AF11B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25" creationId="{3ECA69A1-7536-43AC-85EF-C7106179F5E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27" creationId="{F3060C83-F051-4F0E-ABAD-AA0DFC48B218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28" creationId="{83C98ABE-055B-441F-B07E-44F97F083C39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29" creationId="{29FDB030-9B49-4CED-8CCD-4D99382388AC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30" creationId="{3783CA14-24A1-485C-8B30-D6A5D87987AD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31" creationId="{9A97C86A-04D6-40F7-AE84-31AB43E6A846}"/>
          </ac:spMkLst>
        </pc:spChg>
        <pc:spChg chg="add del">
          <ac:chgData name="Anushka Mondal" userId="S::923605836@sfsu.edu::6e036768-ce16-46e8-a7f8-b2ec56c34515" providerId="AD" clId="Web-{835F91CB-E2FE-405F-8614-3AAE9CAA320E}" dt="2023-12-03T02:44:43.100" v="223"/>
          <ac:spMkLst>
            <pc:docMk/>
            <pc:sldMk cId="5249467" sldId="276"/>
            <ac:spMk id="32" creationId="{FF9F2414-84E8-453E-B1F3-389FDE8192D9}"/>
          </ac:spMkLst>
        </pc:spChg>
        <pc:grpChg chg="add del">
          <ac:chgData name="Anushka Mondal" userId="S::923605836@sfsu.edu::6e036768-ce16-46e8-a7f8-b2ec56c34515" providerId="AD" clId="Web-{835F91CB-E2FE-405F-8614-3AAE9CAA320E}" dt="2023-12-03T02:43:20.563" v="219"/>
          <ac:grpSpMkLst>
            <pc:docMk/>
            <pc:sldMk cId="5249467" sldId="276"/>
            <ac:grpSpMk id="15" creationId="{DB88BD78-87E1-424D-B479-C37D8E41B12E}"/>
          </ac:grpSpMkLst>
        </pc:grpChg>
        <pc:grpChg chg="add del">
          <ac:chgData name="Anushka Mondal" userId="S::923605836@sfsu.edu::6e036768-ce16-46e8-a7f8-b2ec56c34515" providerId="AD" clId="Web-{835F91CB-E2FE-405F-8614-3AAE9CAA320E}" dt="2023-12-03T02:43:33.923" v="221"/>
          <ac:grpSpMkLst>
            <pc:docMk/>
            <pc:sldMk cId="5249467" sldId="276"/>
            <ac:grpSpMk id="17" creationId="{E8C5FC48-0A3C-4D6D-A0D5-EEE93213DBBE}"/>
          </ac:grpSpMkLst>
        </pc:grpChg>
        <pc:picChg chg="add mod ord modCrop">
          <ac:chgData name="Anushka Mondal" userId="S::923605836@sfsu.edu::6e036768-ce16-46e8-a7f8-b2ec56c34515" providerId="AD" clId="Web-{835F91CB-E2FE-405F-8614-3AAE9CAA320E}" dt="2023-12-03T06:55:49.409" v="802" actId="14100"/>
          <ac:picMkLst>
            <pc:docMk/>
            <pc:sldMk cId="5249467" sldId="276"/>
            <ac:picMk id="7" creationId="{506FBDAA-E84C-AE5E-ACEF-892BB6F30689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06:56:13.973" v="807" actId="14100"/>
          <ac:picMkLst>
            <pc:docMk/>
            <pc:sldMk cId="5249467" sldId="276"/>
            <ac:picMk id="8" creationId="{8BAFADF1-7EF3-29BB-08A8-099C6FD58197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02:36:13.725" v="145"/>
        <pc:sldMkLst>
          <pc:docMk/>
          <pc:sldMk cId="4010966473" sldId="277"/>
        </pc:sldMkLst>
        <pc:spChg chg="mod ord">
          <ac:chgData name="Anushka Mondal" userId="S::923605836@sfsu.edu::6e036768-ce16-46e8-a7f8-b2ec56c34515" providerId="AD" clId="Web-{835F91CB-E2FE-405F-8614-3AAE9CAA320E}" dt="2023-12-03T02:36:13.725" v="145"/>
          <ac:spMkLst>
            <pc:docMk/>
            <pc:sldMk cId="4010966473" sldId="277"/>
            <ac:spMk id="2" creationId="{9512711F-D890-4417-6C47-816DDA971F70}"/>
          </ac:spMkLst>
        </pc:spChg>
        <pc:spChg chg="del">
          <ac:chgData name="Anushka Mondal" userId="S::923605836@sfsu.edu::6e036768-ce16-46e8-a7f8-b2ec56c34515" providerId="AD" clId="Web-{835F91CB-E2FE-405F-8614-3AAE9CAA320E}" dt="2023-12-03T02:34:32.358" v="138"/>
          <ac:spMkLst>
            <pc:docMk/>
            <pc:sldMk cId="4010966473" sldId="277"/>
            <ac:spMk id="3" creationId="{F525F61C-7938-E297-B527-32BBBAA6F7EA}"/>
          </ac:spMkLst>
        </pc:spChg>
        <pc:spChg chg="add">
          <ac:chgData name="Anushka Mondal" userId="S::923605836@sfsu.edu::6e036768-ce16-46e8-a7f8-b2ec56c34515" providerId="AD" clId="Web-{835F91CB-E2FE-405F-8614-3AAE9CAA320E}" dt="2023-12-03T02:36:13.725" v="145"/>
          <ac:spMkLst>
            <pc:docMk/>
            <pc:sldMk cId="4010966473" sldId="277"/>
            <ac:spMk id="7" creationId="{BAD76F3E-3A97-486B-B402-44400A8B9173}"/>
          </ac:spMkLst>
        </pc:spChg>
        <pc:spChg chg="add">
          <ac:chgData name="Anushka Mondal" userId="S::923605836@sfsu.edu::6e036768-ce16-46e8-a7f8-b2ec56c34515" providerId="AD" clId="Web-{835F91CB-E2FE-405F-8614-3AAE9CAA320E}" dt="2023-12-03T02:36:13.725" v="145"/>
          <ac:spMkLst>
            <pc:docMk/>
            <pc:sldMk cId="4010966473" sldId="277"/>
            <ac:spMk id="9" creationId="{391F6B52-91F4-4AEB-B6DB-29FEBCF28C8B}"/>
          </ac:spMkLst>
        </pc:spChg>
        <pc:spChg chg="add">
          <ac:chgData name="Anushka Mondal" userId="S::923605836@sfsu.edu::6e036768-ce16-46e8-a7f8-b2ec56c34515" providerId="AD" clId="Web-{835F91CB-E2FE-405F-8614-3AAE9CAA320E}" dt="2023-12-03T02:36:13.725" v="145"/>
          <ac:spMkLst>
            <pc:docMk/>
            <pc:sldMk cId="4010966473" sldId="277"/>
            <ac:spMk id="11" creationId="{2CD6F061-7C53-44F4-9794-953DB70A451B}"/>
          </ac:spMkLst>
        </pc:sp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03:00:41.761" v="491"/>
        <pc:sldMkLst>
          <pc:docMk/>
          <pc:sldMk cId="655100597" sldId="278"/>
        </pc:sldMkLst>
        <pc:spChg chg="mod or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" creationId="{32D8B75A-A300-6F84-C410-5B26E091FD4F}"/>
          </ac:spMkLst>
        </pc:spChg>
        <pc:spChg chg="del mod ord">
          <ac:chgData name="Anushka Mondal" userId="S::923605836@sfsu.edu::6e036768-ce16-46e8-a7f8-b2ec56c34515" providerId="AD" clId="Web-{835F91CB-E2FE-405F-8614-3AAE9CAA320E}" dt="2023-12-03T02:52:49.306" v="340"/>
          <ac:spMkLst>
            <pc:docMk/>
            <pc:sldMk cId="655100597" sldId="278"/>
            <ac:spMk id="3" creationId="{1D843BE9-BDE7-82C2-E3CB-120FEB13A987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2:55:37.990" v="354"/>
          <ac:spMkLst>
            <pc:docMk/>
            <pc:sldMk cId="655100597" sldId="278"/>
            <ac:spMk id="4" creationId="{BCB63E83-6858-71D9-2C0E-25C1E36BDC37}"/>
          </ac:spMkLst>
        </pc:spChg>
        <pc:spChg chg="add del">
          <ac:chgData name="Anushka Mondal" userId="S::923605836@sfsu.edu::6e036768-ce16-46e8-a7f8-b2ec56c34515" providerId="AD" clId="Web-{835F91CB-E2FE-405F-8614-3AAE9CAA320E}" dt="2023-12-03T02:55:37.990" v="354"/>
          <ac:spMkLst>
            <pc:docMk/>
            <pc:sldMk cId="655100597" sldId="278"/>
            <ac:spMk id="10" creationId="{66E48AFA-8884-4F68-A44F-D2C1E8609C5A}"/>
          </ac:spMkLst>
        </pc:spChg>
        <pc:spChg chg="add del">
          <ac:chgData name="Anushka Mondal" userId="S::923605836@sfsu.edu::6e036768-ce16-46e8-a7f8-b2ec56c34515" providerId="AD" clId="Web-{835F91CB-E2FE-405F-8614-3AAE9CAA320E}" dt="2023-12-03T02:55:37.990" v="354"/>
          <ac:spMkLst>
            <pc:docMk/>
            <pc:sldMk cId="655100597" sldId="278"/>
            <ac:spMk id="12" creationId="{969D19A6-08CB-498C-93EC-3FFB021FC68A}"/>
          </ac:spMkLst>
        </pc:spChg>
        <pc:spChg chg="add del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1" creationId="{441CF7D6-A660-431A-B0BB-140A0D5556B6}"/>
          </ac:spMkLst>
        </pc:spChg>
        <pc:spChg chg="add del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2" creationId="{2550BE34-C2B8-49B8-8519-67A8CAD51AE9}"/>
          </ac:spMkLst>
        </pc:spChg>
        <pc:spChg chg="add del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3" creationId="{0570A85B-3810-4F95-97B0-CBF4CCDB381C}"/>
          </ac:spMkLst>
        </pc:spChg>
        <pc:spChg chg="add del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4" creationId="{A7457DD9-5A45-400A-AB4B-4B4EDECA25F1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25" creationId="{BCB63E83-6858-71D9-2C0E-25C1E36BDC37}"/>
          </ac:spMkLst>
        </pc:spChg>
        <pc:spChg chg="ad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30" creationId="{D7A453D2-15D8-4403-815F-291FA16340D9}"/>
          </ac:spMkLst>
        </pc:spChg>
        <pc:spChg chg="ad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32" creationId="{8161EA6B-09CA-445B-AB0D-8DF76FA92DEF}"/>
          </ac:spMkLst>
        </pc:spChg>
        <pc:spChg chg="ad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42" creationId="{B8114C98-A349-4111-A123-E8EAB86ABE30}"/>
          </ac:spMkLst>
        </pc:spChg>
        <pc:spChg chg="ad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50" creationId="{E2D3D3F2-ABBB-4453-B1C5-1BEBF7E4DD56}"/>
          </ac:spMkLst>
        </pc:spChg>
        <pc:spChg chg="add">
          <ac:chgData name="Anushka Mondal" userId="S::923605836@sfsu.edu::6e036768-ce16-46e8-a7f8-b2ec56c34515" providerId="AD" clId="Web-{835F91CB-E2FE-405F-8614-3AAE9CAA320E}" dt="2023-12-03T03:00:41.761" v="491"/>
          <ac:spMkLst>
            <pc:docMk/>
            <pc:sldMk cId="655100597" sldId="278"/>
            <ac:spMk id="64" creationId="{773AEA78-C03B-40B7-9D11-DC022119D577}"/>
          </ac:spMkLst>
        </pc:spChg>
        <pc:grpChg chg="add">
          <ac:chgData name="Anushka Mondal" userId="S::923605836@sfsu.edu::6e036768-ce16-46e8-a7f8-b2ec56c34515" providerId="AD" clId="Web-{835F91CB-E2FE-405F-8614-3AAE9CAA320E}" dt="2023-12-03T03:00:41.761" v="491"/>
          <ac:grpSpMkLst>
            <pc:docMk/>
            <pc:sldMk cId="655100597" sldId="278"/>
            <ac:grpSpMk id="34" creationId="{913B067F-3154-4968-A886-DF93A787EC44}"/>
          </ac:grpSpMkLst>
        </pc:grpChg>
        <pc:grpChg chg="add">
          <ac:chgData name="Anushka Mondal" userId="S::923605836@sfsu.edu::6e036768-ce16-46e8-a7f8-b2ec56c34515" providerId="AD" clId="Web-{835F91CB-E2FE-405F-8614-3AAE9CAA320E}" dt="2023-12-03T03:00:41.761" v="491"/>
          <ac:grpSpMkLst>
            <pc:docMk/>
            <pc:sldMk cId="655100597" sldId="278"/>
            <ac:grpSpMk id="44" creationId="{670FB431-AE18-414D-92F4-1D12D1991152}"/>
          </ac:grpSpMkLst>
        </pc:grpChg>
        <pc:grpChg chg="add">
          <ac:chgData name="Anushka Mondal" userId="S::923605836@sfsu.edu::6e036768-ce16-46e8-a7f8-b2ec56c34515" providerId="AD" clId="Web-{835F91CB-E2FE-405F-8614-3AAE9CAA320E}" dt="2023-12-03T03:00:41.761" v="491"/>
          <ac:grpSpMkLst>
            <pc:docMk/>
            <pc:sldMk cId="655100597" sldId="278"/>
            <ac:grpSpMk id="52" creationId="{8214E4A5-A0D2-42C4-8D14-D2A7E495F041}"/>
          </ac:grpSpMkLst>
        </pc:grpChg>
        <pc:grpChg chg="add">
          <ac:chgData name="Anushka Mondal" userId="S::923605836@sfsu.edu::6e036768-ce16-46e8-a7f8-b2ec56c34515" providerId="AD" clId="Web-{835F91CB-E2FE-405F-8614-3AAE9CAA320E}" dt="2023-12-03T03:00:41.761" v="491"/>
          <ac:grpSpMkLst>
            <pc:docMk/>
            <pc:sldMk cId="655100597" sldId="278"/>
            <ac:grpSpMk id="58" creationId="{1F4E1649-4D1F-4A91-AF97-A254BFDD524D}"/>
          </ac:grpSpMkLst>
        </pc:grpChg>
        <pc:picChg chg="add mod ord">
          <ac:chgData name="Anushka Mondal" userId="S::923605836@sfsu.edu::6e036768-ce16-46e8-a7f8-b2ec56c34515" providerId="AD" clId="Web-{835F91CB-E2FE-405F-8614-3AAE9CAA320E}" dt="2023-12-03T03:00:41.761" v="491"/>
          <ac:picMkLst>
            <pc:docMk/>
            <pc:sldMk cId="655100597" sldId="278"/>
            <ac:picMk id="5" creationId="{31B6A5F4-14F9-1AE9-6FB8-07C2600A666F}"/>
          </ac:picMkLst>
        </pc:picChg>
        <pc:cxnChg chg="add del">
          <ac:chgData name="Anushka Mondal" userId="S::923605836@sfsu.edu::6e036768-ce16-46e8-a7f8-b2ec56c34515" providerId="AD" clId="Web-{835F91CB-E2FE-405F-8614-3AAE9CAA320E}" dt="2023-12-03T02:55:37.974" v="353"/>
          <ac:cxnSpMkLst>
            <pc:docMk/>
            <pc:sldMk cId="655100597" sldId="278"/>
            <ac:cxnSpMk id="17" creationId="{192712F8-36FA-35DF-0CE8-4098D93322A3}"/>
          </ac:cxnSpMkLst>
        </pc:cxnChg>
        <pc:cxnChg chg="add del">
          <ac:chgData name="Anushka Mondal" userId="S::923605836@sfsu.edu::6e036768-ce16-46e8-a7f8-b2ec56c34515" providerId="AD" clId="Web-{835F91CB-E2FE-405F-8614-3AAE9CAA320E}" dt="2023-12-03T02:55:37.974" v="353"/>
          <ac:cxnSpMkLst>
            <pc:docMk/>
            <pc:sldMk cId="655100597" sldId="278"/>
            <ac:cxnSpMk id="19" creationId="{AF9469B9-6468-5B6A-E832-8D4590388432}"/>
          </ac:cxnSpMkLst>
        </pc:cxnChg>
      </pc:sldChg>
      <pc:sldChg chg="addSp delSp modSp new mod setBg modClrScheme addAnim chgLayout">
        <pc:chgData name="Anushka Mondal" userId="S::923605836@sfsu.edu::6e036768-ce16-46e8-a7f8-b2ec56c34515" providerId="AD" clId="Web-{835F91CB-E2FE-405F-8614-3AAE9CAA320E}" dt="2023-12-03T06:53:15.729" v="787" actId="20577"/>
        <pc:sldMkLst>
          <pc:docMk/>
          <pc:sldMk cId="761985843" sldId="279"/>
        </pc:sldMkLst>
        <pc:spChg chg="mod ord">
          <ac:chgData name="Anushka Mondal" userId="S::923605836@sfsu.edu::6e036768-ce16-46e8-a7f8-b2ec56c34515" providerId="AD" clId="Web-{835F91CB-E2FE-405F-8614-3AAE9CAA320E}" dt="2023-12-03T06:53:15.729" v="787" actId="20577"/>
          <ac:spMkLst>
            <pc:docMk/>
            <pc:sldMk cId="761985843" sldId="279"/>
            <ac:spMk id="2" creationId="{93D99565-80AA-3E1A-901D-FFA9EFE03D4E}"/>
          </ac:spMkLst>
        </pc:spChg>
        <pc:spChg chg="del">
          <ac:chgData name="Anushka Mondal" userId="S::923605836@sfsu.edu::6e036768-ce16-46e8-a7f8-b2ec56c34515" providerId="AD" clId="Web-{835F91CB-E2FE-405F-8614-3AAE9CAA320E}" dt="2023-12-03T06:08:15.171" v="493"/>
          <ac:spMkLst>
            <pc:docMk/>
            <pc:sldMk cId="761985843" sldId="279"/>
            <ac:spMk id="3" creationId="{1B760FC1-2972-A6B5-E359-23A8C7EF5FB3}"/>
          </ac:spMkLst>
        </pc:spChg>
        <pc:spChg chg="del">
          <ac:chgData name="Anushka Mondal" userId="S::923605836@sfsu.edu::6e036768-ce16-46e8-a7f8-b2ec56c34515" providerId="AD" clId="Web-{835F91CB-E2FE-405F-8614-3AAE9CAA320E}" dt="2023-12-03T06:08:15.171" v="493"/>
          <ac:spMkLst>
            <pc:docMk/>
            <pc:sldMk cId="761985843" sldId="279"/>
            <ac:spMk id="4" creationId="{EBEC652F-FECD-D032-F427-F856B3F98863}"/>
          </ac:spMkLst>
        </pc:spChg>
        <pc:spChg chg="add del">
          <ac:chgData name="Anushka Mondal" userId="S::923605836@sfsu.edu::6e036768-ce16-46e8-a7f8-b2ec56c34515" providerId="AD" clId="Web-{835F91CB-E2FE-405F-8614-3AAE9CAA320E}" dt="2023-12-03T06:09:39.721" v="509"/>
          <ac:spMkLst>
            <pc:docMk/>
            <pc:sldMk cId="761985843" sldId="279"/>
            <ac:spMk id="8" creationId="{3AD630B4-4CCC-7B1D-1803-DAED942D7E50}"/>
          </ac:spMkLst>
        </pc:spChg>
        <pc:spChg chg="add">
          <ac:chgData name="Anushka Mondal" userId="S::923605836@sfsu.edu::6e036768-ce16-46e8-a7f8-b2ec56c34515" providerId="AD" clId="Web-{835F91CB-E2FE-405F-8614-3AAE9CAA320E}" dt="2023-12-03T06:09:39.721" v="509"/>
          <ac:spMkLst>
            <pc:docMk/>
            <pc:sldMk cId="761985843" sldId="279"/>
            <ac:spMk id="15" creationId="{657F69E0-C4B0-4BEC-A689-4F8D877F05D4}"/>
          </ac:spMkLst>
        </pc:spChg>
        <pc:spChg chg="add">
          <ac:chgData name="Anushka Mondal" userId="S::923605836@sfsu.edu::6e036768-ce16-46e8-a7f8-b2ec56c34515" providerId="AD" clId="Web-{835F91CB-E2FE-405F-8614-3AAE9CAA320E}" dt="2023-12-03T06:09:39.721" v="509"/>
          <ac:spMkLst>
            <pc:docMk/>
            <pc:sldMk cId="761985843" sldId="279"/>
            <ac:spMk id="17" creationId="{9F6380B4-6A1C-481E-8408-B4E6C75B9B81}"/>
          </ac:spMkLst>
        </pc:spChg>
        <pc:picChg chg="add mod">
          <ac:chgData name="Anushka Mondal" userId="S::923605836@sfsu.edu::6e036768-ce16-46e8-a7f8-b2ec56c34515" providerId="AD" clId="Web-{835F91CB-E2FE-405F-8614-3AAE9CAA320E}" dt="2023-12-03T06:09:39.721" v="509"/>
          <ac:picMkLst>
            <pc:docMk/>
            <pc:sldMk cId="761985843" sldId="279"/>
            <ac:picMk id="5" creationId="{5C67AB9B-97E7-9F2B-ABBA-27DFF1D4F2CF}"/>
          </ac:picMkLst>
        </pc:picChg>
        <pc:cxnChg chg="add del">
          <ac:chgData name="Anushka Mondal" userId="S::923605836@sfsu.edu::6e036768-ce16-46e8-a7f8-b2ec56c34515" providerId="AD" clId="Web-{835F91CB-E2FE-405F-8614-3AAE9CAA320E}" dt="2023-12-03T06:09:39.721" v="509"/>
          <ac:cxnSpMkLst>
            <pc:docMk/>
            <pc:sldMk cId="761985843" sldId="279"/>
            <ac:cxnSpMk id="10" creationId="{49264613-F0F7-08CE-0ADF-98407A64DAE6}"/>
          </ac:cxnSpMkLst>
        </pc:cxnChg>
      </pc:sldChg>
      <pc:sldChg chg="addSp delSp modSp new mod modClrScheme chgLayout">
        <pc:chgData name="Anushka Mondal" userId="S::923605836@sfsu.edu::6e036768-ce16-46e8-a7f8-b2ec56c34515" providerId="AD" clId="Web-{835F91CB-E2FE-405F-8614-3AAE9CAA320E}" dt="2023-12-03T06:20:22.445" v="652" actId="1076"/>
        <pc:sldMkLst>
          <pc:docMk/>
          <pc:sldMk cId="221469539" sldId="280"/>
        </pc:sldMkLst>
        <pc:spChg chg="del mod ord">
          <ac:chgData name="Anushka Mondal" userId="S::923605836@sfsu.edu::6e036768-ce16-46e8-a7f8-b2ec56c34515" providerId="AD" clId="Web-{835F91CB-E2FE-405F-8614-3AAE9CAA320E}" dt="2023-12-03T06:12:24.398" v="513"/>
          <ac:spMkLst>
            <pc:docMk/>
            <pc:sldMk cId="221469539" sldId="280"/>
            <ac:spMk id="2" creationId="{2291A55E-910E-15D3-D38E-91B697BB2F1D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6:15:42.499" v="606" actId="14100"/>
          <ac:spMkLst>
            <pc:docMk/>
            <pc:sldMk cId="221469539" sldId="280"/>
            <ac:spMk id="3" creationId="{366DF749-4C7E-9FA6-0DDF-E1F6EE851F48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6:12:59.728" v="514"/>
          <ac:spMkLst>
            <pc:docMk/>
            <pc:sldMk cId="221469539" sldId="280"/>
            <ac:spMk id="4" creationId="{858AD786-BC5D-2CB8-C884-58A6AA6DD5AB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06:20:22.445" v="652" actId="1076"/>
          <ac:spMkLst>
            <pc:docMk/>
            <pc:sldMk cId="221469539" sldId="280"/>
            <ac:spMk id="5" creationId="{B0EB695E-3B56-6D40-7EA0-1645E65D54DE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6:16:58.485" v="608"/>
          <ac:spMkLst>
            <pc:docMk/>
            <pc:sldMk cId="221469539" sldId="280"/>
            <ac:spMk id="6" creationId="{76AC779D-88EE-81B0-154B-2188B8EBF34C}"/>
          </ac:spMkLst>
        </pc:spChg>
        <pc:picChg chg="add mod ord">
          <ac:chgData name="Anushka Mondal" userId="S::923605836@sfsu.edu::6e036768-ce16-46e8-a7f8-b2ec56c34515" providerId="AD" clId="Web-{835F91CB-E2FE-405F-8614-3AAE9CAA320E}" dt="2023-12-03T06:15:50.468" v="607" actId="14100"/>
          <ac:picMkLst>
            <pc:docMk/>
            <pc:sldMk cId="221469539" sldId="280"/>
            <ac:picMk id="7" creationId="{A2341C66-3E62-619A-2E3B-D6ED2AF1FC6F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06:18:21.691" v="649" actId="14100"/>
          <ac:picMkLst>
            <pc:docMk/>
            <pc:sldMk cId="221469539" sldId="280"/>
            <ac:picMk id="8" creationId="{E1D9044E-1AE8-24AB-848D-84C04218EA13}"/>
          </ac:picMkLst>
        </pc:picChg>
      </pc:sldChg>
      <pc:sldChg chg="addSp delSp modSp new">
        <pc:chgData name="Anushka Mondal" userId="S::923605836@sfsu.edu::6e036768-ce16-46e8-a7f8-b2ec56c34515" providerId="AD" clId="Web-{835F91CB-E2FE-405F-8614-3AAE9CAA320E}" dt="2023-12-03T06:51:07.159" v="785" actId="20577"/>
        <pc:sldMkLst>
          <pc:docMk/>
          <pc:sldMk cId="2299982186" sldId="281"/>
        </pc:sldMkLst>
        <pc:spChg chg="del">
          <ac:chgData name="Anushka Mondal" userId="S::923605836@sfsu.edu::6e036768-ce16-46e8-a7f8-b2ec56c34515" providerId="AD" clId="Web-{835F91CB-E2FE-405F-8614-3AAE9CAA320E}" dt="2023-12-03T06:21:36.510" v="654"/>
          <ac:spMkLst>
            <pc:docMk/>
            <pc:sldMk cId="2299982186" sldId="281"/>
            <ac:spMk id="2" creationId="{F0B20C92-52CF-01E6-4E02-280B7DFF34AA}"/>
          </ac:spMkLst>
        </pc:spChg>
        <pc:spChg chg="mod">
          <ac:chgData name="Anushka Mondal" userId="S::923605836@sfsu.edu::6e036768-ce16-46e8-a7f8-b2ec56c34515" providerId="AD" clId="Web-{835F91CB-E2FE-405F-8614-3AAE9CAA320E}" dt="2023-12-03T06:50:36.548" v="773" actId="1076"/>
          <ac:spMkLst>
            <pc:docMk/>
            <pc:sldMk cId="2299982186" sldId="281"/>
            <ac:spMk id="3" creationId="{2DF90839-9784-A767-874B-37C076B87C5F}"/>
          </ac:spMkLst>
        </pc:spChg>
        <pc:spChg chg="del mod">
          <ac:chgData name="Anushka Mondal" userId="S::923605836@sfsu.edu::6e036768-ce16-46e8-a7f8-b2ec56c34515" providerId="AD" clId="Web-{835F91CB-E2FE-405F-8614-3AAE9CAA320E}" dt="2023-12-03T06:41:52.111" v="668"/>
          <ac:spMkLst>
            <pc:docMk/>
            <pc:sldMk cId="2299982186" sldId="281"/>
            <ac:spMk id="4" creationId="{6BC562F4-2530-3FD1-C21D-E69C13D70FA5}"/>
          </ac:spMkLst>
        </pc:spChg>
        <pc:spChg chg="mod">
          <ac:chgData name="Anushka Mondal" userId="S::923605836@sfsu.edu::6e036768-ce16-46e8-a7f8-b2ec56c34515" providerId="AD" clId="Web-{835F91CB-E2FE-405F-8614-3AAE9CAA320E}" dt="2023-12-03T06:47:24.865" v="761" actId="20577"/>
          <ac:spMkLst>
            <pc:docMk/>
            <pc:sldMk cId="2299982186" sldId="281"/>
            <ac:spMk id="5" creationId="{2A6D0BC3-0486-F4C4-8999-8799A5FE8E8B}"/>
          </ac:spMkLst>
        </pc:spChg>
        <pc:spChg chg="del">
          <ac:chgData name="Anushka Mondal" userId="S::923605836@sfsu.edu::6e036768-ce16-46e8-a7f8-b2ec56c34515" providerId="AD" clId="Web-{835F91CB-E2FE-405F-8614-3AAE9CAA320E}" dt="2023-12-03T06:45:08.841" v="700"/>
          <ac:spMkLst>
            <pc:docMk/>
            <pc:sldMk cId="2299982186" sldId="281"/>
            <ac:spMk id="6" creationId="{304170CF-C6ED-888B-298A-F6F74C7715AE}"/>
          </ac:spMkLst>
        </pc:spChg>
        <pc:spChg chg="add mod">
          <ac:chgData name="Anushka Mondal" userId="S::923605836@sfsu.edu::6e036768-ce16-46e8-a7f8-b2ec56c34515" providerId="AD" clId="Web-{835F91CB-E2FE-405F-8614-3AAE9CAA320E}" dt="2023-12-03T06:51:07.159" v="785" actId="20577"/>
          <ac:spMkLst>
            <pc:docMk/>
            <pc:sldMk cId="2299982186" sldId="281"/>
            <ac:spMk id="8" creationId="{B21B17EA-1838-88B5-9096-DFECD741568F}"/>
          </ac:spMkLst>
        </pc:spChg>
        <pc:picChg chg="add mod ord">
          <ac:chgData name="Anushka Mondal" userId="S::923605836@sfsu.edu::6e036768-ce16-46e8-a7f8-b2ec56c34515" providerId="AD" clId="Web-{835F91CB-E2FE-405F-8614-3AAE9CAA320E}" dt="2023-12-03T06:50:28.297" v="772" actId="1076"/>
          <ac:picMkLst>
            <pc:docMk/>
            <pc:sldMk cId="2299982186" sldId="281"/>
            <ac:picMk id="2" creationId="{CC8097C8-F41C-D0C0-5538-B9A9E9B41A04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06:47:18.286" v="760" actId="14100"/>
          <ac:picMkLst>
            <pc:docMk/>
            <pc:sldMk cId="2299982186" sldId="281"/>
            <ac:picMk id="7" creationId="{A2964B7C-9288-1B97-5DAD-43E65B11E5FB}"/>
          </ac:picMkLst>
        </pc:picChg>
      </pc:sldChg>
      <pc:sldChg chg="addSp delSp modSp new mod setBg modClrScheme addAnim chgLayout">
        <pc:chgData name="Anushka Mondal" userId="S::923605836@sfsu.edu::6e036768-ce16-46e8-a7f8-b2ec56c34515" providerId="AD" clId="Web-{835F91CB-E2FE-405F-8614-3AAE9CAA320E}" dt="2023-12-03T06:55:15.970" v="800"/>
        <pc:sldMkLst>
          <pc:docMk/>
          <pc:sldMk cId="1450667345" sldId="282"/>
        </pc:sldMkLst>
        <pc:spChg chg="mod ord">
          <ac:chgData name="Anushka Mondal" userId="S::923605836@sfsu.edu::6e036768-ce16-46e8-a7f8-b2ec56c34515" providerId="AD" clId="Web-{835F91CB-E2FE-405F-8614-3AAE9CAA320E}" dt="2023-12-03T06:55:15.970" v="799"/>
          <ac:spMkLst>
            <pc:docMk/>
            <pc:sldMk cId="1450667345" sldId="282"/>
            <ac:spMk id="2" creationId="{49DDE294-3BF7-CE9C-A278-F3B7AF751A85}"/>
          </ac:spMkLst>
        </pc:spChg>
        <pc:spChg chg="del">
          <ac:chgData name="Anushka Mondal" userId="S::923605836@sfsu.edu::6e036768-ce16-46e8-a7f8-b2ec56c34515" providerId="AD" clId="Web-{835F91CB-E2FE-405F-8614-3AAE9CAA320E}" dt="2023-12-03T06:54:03.403" v="788"/>
          <ac:spMkLst>
            <pc:docMk/>
            <pc:sldMk cId="1450667345" sldId="282"/>
            <ac:spMk id="3" creationId="{A3217046-FEE3-3557-2D9F-3B427E11A67A}"/>
          </ac:spMkLst>
        </pc:spChg>
        <pc:spChg chg="del">
          <ac:chgData name="Anushka Mondal" userId="S::923605836@sfsu.edu::6e036768-ce16-46e8-a7f8-b2ec56c34515" providerId="AD" clId="Web-{835F91CB-E2FE-405F-8614-3AAE9CAA320E}" dt="2023-12-03T06:54:03.403" v="788"/>
          <ac:spMkLst>
            <pc:docMk/>
            <pc:sldMk cId="1450667345" sldId="282"/>
            <ac:spMk id="4" creationId="{7657DC19-EE95-3505-E5DD-271EBA81FF1A}"/>
          </ac:spMkLst>
        </pc:spChg>
        <pc:spChg chg="del">
          <ac:chgData name="Anushka Mondal" userId="S::923605836@sfsu.edu::6e036768-ce16-46e8-a7f8-b2ec56c34515" providerId="AD" clId="Web-{835F91CB-E2FE-405F-8614-3AAE9CAA320E}" dt="2023-12-03T06:54:03.403" v="788"/>
          <ac:spMkLst>
            <pc:docMk/>
            <pc:sldMk cId="1450667345" sldId="282"/>
            <ac:spMk id="5" creationId="{ABF660B4-7256-5C86-8F0F-96A131C7CB70}"/>
          </ac:spMkLst>
        </pc:spChg>
        <pc:spChg chg="del">
          <ac:chgData name="Anushka Mondal" userId="S::923605836@sfsu.edu::6e036768-ce16-46e8-a7f8-b2ec56c34515" providerId="AD" clId="Web-{835F91CB-E2FE-405F-8614-3AAE9CAA320E}" dt="2023-12-03T06:54:03.403" v="788"/>
          <ac:spMkLst>
            <pc:docMk/>
            <pc:sldMk cId="1450667345" sldId="282"/>
            <ac:spMk id="6" creationId="{49A18516-AA34-415D-2A0C-B6319FF8D292}"/>
          </ac:spMkLst>
        </pc:spChg>
        <pc:spChg chg="add">
          <ac:chgData name="Anushka Mondal" userId="S::923605836@sfsu.edu::6e036768-ce16-46e8-a7f8-b2ec56c34515" providerId="AD" clId="Web-{835F91CB-E2FE-405F-8614-3AAE9CAA320E}" dt="2023-12-03T06:55:15.970" v="799"/>
          <ac:spMkLst>
            <pc:docMk/>
            <pc:sldMk cId="1450667345" sldId="282"/>
            <ac:spMk id="8" creationId="{0671A8AE-40A1-4631-A6B8-581AFF065482}"/>
          </ac:spMkLst>
        </pc:spChg>
        <pc:spChg chg="add">
          <ac:chgData name="Anushka Mondal" userId="S::923605836@sfsu.edu::6e036768-ce16-46e8-a7f8-b2ec56c34515" providerId="AD" clId="Web-{835F91CB-E2FE-405F-8614-3AAE9CAA320E}" dt="2023-12-03T06:55:15.970" v="799"/>
          <ac:spMkLst>
            <pc:docMk/>
            <pc:sldMk cId="1450667345" sldId="282"/>
            <ac:spMk id="10" creationId="{AB58EF07-17C2-48CF-ABB0-EEF1F17CB8F0}"/>
          </ac:spMkLst>
        </pc:spChg>
        <pc:spChg chg="add">
          <ac:chgData name="Anushka Mondal" userId="S::923605836@sfsu.edu::6e036768-ce16-46e8-a7f8-b2ec56c34515" providerId="AD" clId="Web-{835F91CB-E2FE-405F-8614-3AAE9CAA320E}" dt="2023-12-03T06:55:15.970" v="799"/>
          <ac:spMkLst>
            <pc:docMk/>
            <pc:sldMk cId="1450667345" sldId="282"/>
            <ac:spMk id="12" creationId="{AF2F604E-43BE-4DC3-B983-E071523364F8}"/>
          </ac:spMkLst>
        </pc:spChg>
        <pc:spChg chg="add">
          <ac:chgData name="Anushka Mondal" userId="S::923605836@sfsu.edu::6e036768-ce16-46e8-a7f8-b2ec56c34515" providerId="AD" clId="Web-{835F91CB-E2FE-405F-8614-3AAE9CAA320E}" dt="2023-12-03T06:55:15.970" v="799"/>
          <ac:spMkLst>
            <pc:docMk/>
            <pc:sldMk cId="1450667345" sldId="282"/>
            <ac:spMk id="14" creationId="{08C9B587-E65E-4B52-B37C-ABEBB6E87928}"/>
          </ac:spMkLst>
        </pc:spChg>
        <pc:picChg chg="add">
          <ac:chgData name="Anushka Mondal" userId="S::923605836@sfsu.edu::6e036768-ce16-46e8-a7f8-b2ec56c34515" providerId="AD" clId="Web-{835F91CB-E2FE-405F-8614-3AAE9CAA320E}" dt="2023-12-03T06:55:15.970" v="799"/>
          <ac:picMkLst>
            <pc:docMk/>
            <pc:sldMk cId="1450667345" sldId="282"/>
            <ac:picMk id="7" creationId="{38EC62F7-C41E-618F-7152-2C97DD13560F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08:08:35.798" v="1074" actId="20577"/>
        <pc:sldMkLst>
          <pc:docMk/>
          <pc:sldMk cId="3877581002" sldId="283"/>
        </pc:sldMkLst>
        <pc:spChg chg="mod ord">
          <ac:chgData name="Anushka Mondal" userId="S::923605836@sfsu.edu::6e036768-ce16-46e8-a7f8-b2ec56c34515" providerId="AD" clId="Web-{835F91CB-E2FE-405F-8614-3AAE9CAA320E}" dt="2023-12-03T08:06:30.231" v="1053"/>
          <ac:spMkLst>
            <pc:docMk/>
            <pc:sldMk cId="3877581002" sldId="283"/>
            <ac:spMk id="2" creationId="{A78B3FFA-3DBD-484F-4F7D-05883021B313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7:50:11.868" v="917"/>
          <ac:spMkLst>
            <pc:docMk/>
            <pc:sldMk cId="3877581002" sldId="283"/>
            <ac:spMk id="3" creationId="{4E795200-146E-A9E9-47C0-5526541020B6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7:51:15.730" v="918"/>
          <ac:spMkLst>
            <pc:docMk/>
            <pc:sldMk cId="3877581002" sldId="283"/>
            <ac:spMk id="4" creationId="{6BBB7E8F-B829-0F78-556B-7B565A27AB6E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8:01:20.908" v="1006"/>
          <ac:spMkLst>
            <pc:docMk/>
            <pc:sldMk cId="3877581002" sldId="283"/>
            <ac:spMk id="5" creationId="{9304D688-C716-4C6B-0655-BC4A8BD14ED8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3T08:01:12.829" v="1003"/>
          <ac:spMkLst>
            <pc:docMk/>
            <pc:sldMk cId="3877581002" sldId="283"/>
            <ac:spMk id="6" creationId="{38AF6696-9D28-D8AB-210B-4999AD006C54}"/>
          </ac:spMkLst>
        </pc:spChg>
        <pc:spChg chg="add mod">
          <ac:chgData name="Anushka Mondal" userId="S::923605836@sfsu.edu::6e036768-ce16-46e8-a7f8-b2ec56c34515" providerId="AD" clId="Web-{835F91CB-E2FE-405F-8614-3AAE9CAA320E}" dt="2023-12-03T08:08:35.798" v="1074" actId="20577"/>
          <ac:spMkLst>
            <pc:docMk/>
            <pc:sldMk cId="3877581002" sldId="283"/>
            <ac:spMk id="10" creationId="{47AE344B-4DFD-6985-4080-CE40195FA352}"/>
          </ac:spMkLst>
        </pc:spChg>
        <pc:spChg chg="add mod">
          <ac:chgData name="Anushka Mondal" userId="S::923605836@sfsu.edu::6e036768-ce16-46e8-a7f8-b2ec56c34515" providerId="AD" clId="Web-{835F91CB-E2FE-405F-8614-3AAE9CAA320E}" dt="2023-12-03T08:08:21.766" v="1072" actId="20577"/>
          <ac:spMkLst>
            <pc:docMk/>
            <pc:sldMk cId="3877581002" sldId="283"/>
            <ac:spMk id="12" creationId="{AFF506D0-F416-3603-0066-B9E58DCE3D20}"/>
          </ac:spMkLst>
        </pc:spChg>
        <pc:spChg chg="add">
          <ac:chgData name="Anushka Mondal" userId="S::923605836@sfsu.edu::6e036768-ce16-46e8-a7f8-b2ec56c34515" providerId="AD" clId="Web-{835F91CB-E2FE-405F-8614-3AAE9CAA320E}" dt="2023-12-03T08:06:30.231" v="1053"/>
          <ac:spMkLst>
            <pc:docMk/>
            <pc:sldMk cId="3877581002" sldId="283"/>
            <ac:spMk id="14" creationId="{924D84CD-5280-4B52-B96E-8EDAA2B20C51}"/>
          </ac:spMkLst>
        </pc:spChg>
        <pc:spChg chg="add">
          <ac:chgData name="Anushka Mondal" userId="S::923605836@sfsu.edu::6e036768-ce16-46e8-a7f8-b2ec56c34515" providerId="AD" clId="Web-{835F91CB-E2FE-405F-8614-3AAE9CAA320E}" dt="2023-12-03T08:06:30.231" v="1053"/>
          <ac:spMkLst>
            <pc:docMk/>
            <pc:sldMk cId="3877581002" sldId="283"/>
            <ac:spMk id="15" creationId="{3E65D517-46E4-8037-A63D-629DE1253A89}"/>
          </ac:spMkLst>
        </pc:spChg>
        <pc:spChg chg="add del">
          <ac:chgData name="Anushka Mondal" userId="S::923605836@sfsu.edu::6e036768-ce16-46e8-a7f8-b2ec56c34515" providerId="AD" clId="Web-{835F91CB-E2FE-405F-8614-3AAE9CAA320E}" dt="2023-12-03T08:06:14.981" v="1051"/>
          <ac:spMkLst>
            <pc:docMk/>
            <pc:sldMk cId="3877581002" sldId="283"/>
            <ac:spMk id="17" creationId="{53B021B3-DE93-4AB7-8A18-CF5F1CED88B8}"/>
          </ac:spMkLst>
        </pc:spChg>
        <pc:spChg chg="add del">
          <ac:chgData name="Anushka Mondal" userId="S::923605836@sfsu.edu::6e036768-ce16-46e8-a7f8-b2ec56c34515" providerId="AD" clId="Web-{835F91CB-E2FE-405F-8614-3AAE9CAA320E}" dt="2023-12-03T08:06:14.981" v="1051"/>
          <ac:spMkLst>
            <pc:docMk/>
            <pc:sldMk cId="3877581002" sldId="283"/>
            <ac:spMk id="19" creationId="{52D502E5-F6B4-4D58-B4AE-FC466FF15EE8}"/>
          </ac:spMkLst>
        </pc:spChg>
        <pc:spChg chg="add del">
          <ac:chgData name="Anushka Mondal" userId="S::923605836@sfsu.edu::6e036768-ce16-46e8-a7f8-b2ec56c34515" providerId="AD" clId="Web-{835F91CB-E2FE-405F-8614-3AAE9CAA320E}" dt="2023-12-03T08:06:14.981" v="1051"/>
          <ac:spMkLst>
            <pc:docMk/>
            <pc:sldMk cId="3877581002" sldId="283"/>
            <ac:spMk id="21" creationId="{9DECDBF4-02B6-4BB4-B65B-B8107AD6A9E8}"/>
          </ac:spMkLst>
        </pc:spChg>
        <pc:picChg chg="add mod ord">
          <ac:chgData name="Anushka Mondal" userId="S::923605836@sfsu.edu::6e036768-ce16-46e8-a7f8-b2ec56c34515" providerId="AD" clId="Web-{835F91CB-E2FE-405F-8614-3AAE9CAA320E}" dt="2023-12-03T08:07:33.499" v="1064" actId="1076"/>
          <ac:picMkLst>
            <pc:docMk/>
            <pc:sldMk cId="3877581002" sldId="283"/>
            <ac:picMk id="7" creationId="{1A57EE98-3BCF-DF31-BACB-492EB232F84A}"/>
          </ac:picMkLst>
        </pc:picChg>
        <pc:picChg chg="add mod ord modCrop">
          <ac:chgData name="Anushka Mondal" userId="S::923605836@sfsu.edu::6e036768-ce16-46e8-a7f8-b2ec56c34515" providerId="AD" clId="Web-{835F91CB-E2FE-405F-8614-3AAE9CAA320E}" dt="2023-12-03T08:08:25.188" v="1073" actId="14100"/>
          <ac:picMkLst>
            <pc:docMk/>
            <pc:sldMk cId="3877581002" sldId="283"/>
            <ac:picMk id="8" creationId="{9D06D93E-10D8-722E-40A1-F47EEE5F92C6}"/>
          </ac:picMkLst>
        </pc:picChg>
      </pc:sldChg>
      <pc:sldChg chg="addSp delSp modSp new">
        <pc:chgData name="Anushka Mondal" userId="S::923605836@sfsu.edu::6e036768-ce16-46e8-a7f8-b2ec56c34515" providerId="AD" clId="Web-{835F91CB-E2FE-405F-8614-3AAE9CAA320E}" dt="2023-12-03T08:19:02.461" v="1161" actId="1076"/>
        <pc:sldMkLst>
          <pc:docMk/>
          <pc:sldMk cId="1299322057" sldId="284"/>
        </pc:sldMkLst>
        <pc:spChg chg="mod">
          <ac:chgData name="Anushka Mondal" userId="S::923605836@sfsu.edu::6e036768-ce16-46e8-a7f8-b2ec56c34515" providerId="AD" clId="Web-{835F91CB-E2FE-405F-8614-3AAE9CAA320E}" dt="2023-12-03T08:18:34.741" v="1154" actId="14100"/>
          <ac:spMkLst>
            <pc:docMk/>
            <pc:sldMk cId="1299322057" sldId="284"/>
            <ac:spMk id="2" creationId="{9BE6C605-EC21-48B3-C972-20D6EC4265BE}"/>
          </ac:spMkLst>
        </pc:spChg>
        <pc:spChg chg="del mod">
          <ac:chgData name="Anushka Mondal" userId="S::923605836@sfsu.edu::6e036768-ce16-46e8-a7f8-b2ec56c34515" providerId="AD" clId="Web-{835F91CB-E2FE-405F-8614-3AAE9CAA320E}" dt="2023-12-03T08:18:19.960" v="1153"/>
          <ac:spMkLst>
            <pc:docMk/>
            <pc:sldMk cId="1299322057" sldId="284"/>
            <ac:spMk id="3" creationId="{7BB34119-F8A9-93E8-7411-FEC5C46BAB32}"/>
          </ac:spMkLst>
        </pc:spChg>
        <pc:spChg chg="del">
          <ac:chgData name="Anushka Mondal" userId="S::923605836@sfsu.edu::6e036768-ce16-46e8-a7f8-b2ec56c34515" providerId="AD" clId="Web-{835F91CB-E2FE-405F-8614-3AAE9CAA320E}" dt="2023-12-03T08:12:23.822" v="1100"/>
          <ac:spMkLst>
            <pc:docMk/>
            <pc:sldMk cId="1299322057" sldId="284"/>
            <ac:spMk id="4" creationId="{CD48214A-F08A-96CB-6D3B-DBC0180ED17E}"/>
          </ac:spMkLst>
        </pc:spChg>
        <pc:spChg chg="del">
          <ac:chgData name="Anushka Mondal" userId="S::923605836@sfsu.edu::6e036768-ce16-46e8-a7f8-b2ec56c34515" providerId="AD" clId="Web-{835F91CB-E2FE-405F-8614-3AAE9CAA320E}" dt="2023-12-03T08:15:29.782" v="1122"/>
          <ac:spMkLst>
            <pc:docMk/>
            <pc:sldMk cId="1299322057" sldId="284"/>
            <ac:spMk id="5" creationId="{76D3AA1E-60CF-75A7-0CCF-FD62C8B2FA84}"/>
          </ac:spMkLst>
        </pc:spChg>
        <pc:spChg chg="del">
          <ac:chgData name="Anushka Mondal" userId="S::923605836@sfsu.edu::6e036768-ce16-46e8-a7f8-b2ec56c34515" providerId="AD" clId="Web-{835F91CB-E2FE-405F-8614-3AAE9CAA320E}" dt="2023-12-03T08:13:26.402" v="1113"/>
          <ac:spMkLst>
            <pc:docMk/>
            <pc:sldMk cId="1299322057" sldId="284"/>
            <ac:spMk id="6" creationId="{D108419F-8E4F-DF02-02E1-9DB7E395CDF9}"/>
          </ac:spMkLst>
        </pc:spChg>
        <pc:picChg chg="add mod ord">
          <ac:chgData name="Anushka Mondal" userId="S::923605836@sfsu.edu::6e036768-ce16-46e8-a7f8-b2ec56c34515" providerId="AD" clId="Web-{835F91CB-E2FE-405F-8614-3AAE9CAA320E}" dt="2023-12-03T08:19:02.461" v="1161" actId="1076"/>
          <ac:picMkLst>
            <pc:docMk/>
            <pc:sldMk cId="1299322057" sldId="284"/>
            <ac:picMk id="7" creationId="{E09B1128-D056-D1E5-E64B-200037419DB1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08:18:51.898" v="1159" actId="14100"/>
          <ac:picMkLst>
            <pc:docMk/>
            <pc:sldMk cId="1299322057" sldId="284"/>
            <ac:picMk id="8" creationId="{B144917A-1E42-8D40-4B1E-686DF388C970}"/>
          </ac:picMkLst>
        </pc:picChg>
      </pc:sldChg>
      <pc:sldChg chg="addSp delSp modSp new">
        <pc:chgData name="Anushka Mondal" userId="S::923605836@sfsu.edu::6e036768-ce16-46e8-a7f8-b2ec56c34515" providerId="AD" clId="Web-{835F91CB-E2FE-405F-8614-3AAE9CAA320E}" dt="2023-12-03T18:28:54.586" v="1179" actId="14100"/>
        <pc:sldMkLst>
          <pc:docMk/>
          <pc:sldMk cId="2456026865" sldId="285"/>
        </pc:sldMkLst>
        <pc:spChg chg="mod">
          <ac:chgData name="Anushka Mondal" userId="S::923605836@sfsu.edu::6e036768-ce16-46e8-a7f8-b2ec56c34515" providerId="AD" clId="Web-{835F91CB-E2FE-405F-8614-3AAE9CAA320E}" dt="2023-12-03T18:22:20.295" v="1167" actId="20577"/>
          <ac:spMkLst>
            <pc:docMk/>
            <pc:sldMk cId="2456026865" sldId="285"/>
            <ac:spMk id="2" creationId="{8AFACD61-40B3-FE36-0F87-95536DFD3042}"/>
          </ac:spMkLst>
        </pc:spChg>
        <pc:spChg chg="del">
          <ac:chgData name="Anushka Mondal" userId="S::923605836@sfsu.edu::6e036768-ce16-46e8-a7f8-b2ec56c34515" providerId="AD" clId="Web-{835F91CB-E2FE-405F-8614-3AAE9CAA320E}" dt="2023-12-03T18:23:00.656" v="1170"/>
          <ac:spMkLst>
            <pc:docMk/>
            <pc:sldMk cId="2456026865" sldId="285"/>
            <ac:spMk id="3" creationId="{796A6251-89F3-A26C-37DC-4F3B1330237B}"/>
          </ac:spMkLst>
        </pc:spChg>
        <pc:spChg chg="del">
          <ac:chgData name="Anushka Mondal" userId="S::923605836@sfsu.edu::6e036768-ce16-46e8-a7f8-b2ec56c34515" providerId="AD" clId="Web-{835F91CB-E2FE-405F-8614-3AAE9CAA320E}" dt="2023-12-03T18:22:22.295" v="1168"/>
          <ac:spMkLst>
            <pc:docMk/>
            <pc:sldMk cId="2456026865" sldId="285"/>
            <ac:spMk id="4" creationId="{9A7CF2A8-82ED-2506-C8E2-C5023100FBD1}"/>
          </ac:spMkLst>
        </pc:spChg>
        <pc:spChg chg="del">
          <ac:chgData name="Anushka Mondal" userId="S::923605836@sfsu.edu::6e036768-ce16-46e8-a7f8-b2ec56c34515" providerId="AD" clId="Web-{835F91CB-E2FE-405F-8614-3AAE9CAA320E}" dt="2023-12-03T18:23:10.890" v="1171"/>
          <ac:spMkLst>
            <pc:docMk/>
            <pc:sldMk cId="2456026865" sldId="285"/>
            <ac:spMk id="5" creationId="{22327372-280E-093D-A7ED-F874E9642295}"/>
          </ac:spMkLst>
        </pc:spChg>
        <pc:spChg chg="del">
          <ac:chgData name="Anushka Mondal" userId="S::923605836@sfsu.edu::6e036768-ce16-46e8-a7f8-b2ec56c34515" providerId="AD" clId="Web-{835F91CB-E2FE-405F-8614-3AAE9CAA320E}" dt="2023-12-03T18:22:55.265" v="1169"/>
          <ac:spMkLst>
            <pc:docMk/>
            <pc:sldMk cId="2456026865" sldId="285"/>
            <ac:spMk id="6" creationId="{D0178DE5-5A87-D79C-D226-915AA382C1C4}"/>
          </ac:spMkLst>
        </pc:spChg>
        <pc:picChg chg="add mod ord">
          <ac:chgData name="Anushka Mondal" userId="S::923605836@sfsu.edu::6e036768-ce16-46e8-a7f8-b2ec56c34515" providerId="AD" clId="Web-{835F91CB-E2FE-405F-8614-3AAE9CAA320E}" dt="2023-12-03T18:28:46.164" v="1177" actId="14100"/>
          <ac:picMkLst>
            <pc:docMk/>
            <pc:sldMk cId="2456026865" sldId="285"/>
            <ac:picMk id="7" creationId="{8D8C8799-4AC1-7FA1-765A-DC485048CD0A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18:28:54.586" v="1179" actId="14100"/>
          <ac:picMkLst>
            <pc:docMk/>
            <pc:sldMk cId="2456026865" sldId="285"/>
            <ac:picMk id="8" creationId="{89DFC066-F709-DA46-FB7D-B2577D9CB36C}"/>
          </ac:picMkLst>
        </pc:picChg>
      </pc:sldChg>
      <pc:sldChg chg="new">
        <pc:chgData name="Anushka Mondal" userId="S::923605836@sfsu.edu::6e036768-ce16-46e8-a7f8-b2ec56c34515" providerId="AD" clId="Web-{835F91CB-E2FE-405F-8614-3AAE9CAA320E}" dt="2023-12-03T19:57:08.541" v="1180"/>
        <pc:sldMkLst>
          <pc:docMk/>
          <pc:sldMk cId="3128965458" sldId="287"/>
        </pc:sldMkLst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20:09:46.306" v="1220"/>
        <pc:sldMkLst>
          <pc:docMk/>
          <pc:sldMk cId="398837789" sldId="289"/>
        </pc:sldMkLst>
        <pc:spChg chg="mod ord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2" creationId="{93AA888A-B1C8-7481-C01C-F6B3144C4618}"/>
          </ac:spMkLst>
        </pc:spChg>
        <pc:spChg chg="del">
          <ac:chgData name="Anushka Mondal" userId="S::923605836@sfsu.edu::6e036768-ce16-46e8-a7f8-b2ec56c34515" providerId="AD" clId="Web-{835F91CB-E2FE-405F-8614-3AAE9CAA320E}" dt="2023-12-03T20:08:12.302" v="1207"/>
          <ac:spMkLst>
            <pc:docMk/>
            <pc:sldMk cId="398837789" sldId="289"/>
            <ac:spMk id="3" creationId="{797E4555-2DE9-A035-4281-13A7DA4B5E98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8" creationId="{EB0222B5-B739-82A9-5CCC-C5585AE12A6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10" creationId="{5BE23E75-E7E9-4D9F-6D25-5512363F8621}"/>
          </ac:spMkLst>
        </pc:spChg>
        <pc:spChg chg="add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17" creationId="{5A59F003-E00A-43F9-91DC-CC54E3B87466}"/>
          </ac:spMkLst>
        </pc:spChg>
        <pc:spChg chg="add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19" creationId="{D74A4382-E3AD-430A-9A1F-DFA3E0E77A7D}"/>
          </ac:spMkLst>
        </pc:spChg>
        <pc:spChg chg="add">
          <ac:chgData name="Anushka Mondal" userId="S::923605836@sfsu.edu::6e036768-ce16-46e8-a7f8-b2ec56c34515" providerId="AD" clId="Web-{835F91CB-E2FE-405F-8614-3AAE9CAA320E}" dt="2023-12-03T20:09:46.306" v="1220"/>
          <ac:spMkLst>
            <pc:docMk/>
            <pc:sldMk cId="398837789" sldId="289"/>
            <ac:spMk id="21" creationId="{79F40191-0F44-4FD1-82CC-ACB507C14BE6}"/>
          </ac:spMkLst>
        </pc:spChg>
        <pc:picChg chg="add mod">
          <ac:chgData name="Anushka Mondal" userId="S::923605836@sfsu.edu::6e036768-ce16-46e8-a7f8-b2ec56c34515" providerId="AD" clId="Web-{835F91CB-E2FE-405F-8614-3AAE9CAA320E}" dt="2023-12-03T20:09:46.306" v="1220"/>
          <ac:picMkLst>
            <pc:docMk/>
            <pc:sldMk cId="398837789" sldId="289"/>
            <ac:picMk id="4" creationId="{EC92E526-6CD7-0579-0777-9F194DFF91C1}"/>
          </ac:picMkLst>
        </pc:picChg>
        <pc:cxnChg chg="add del">
          <ac:chgData name="Anushka Mondal" userId="S::923605836@sfsu.edu::6e036768-ce16-46e8-a7f8-b2ec56c34515" providerId="AD" clId="Web-{835F91CB-E2FE-405F-8614-3AAE9CAA320E}" dt="2023-12-03T20:09:46.306" v="1220"/>
          <ac:cxnSpMkLst>
            <pc:docMk/>
            <pc:sldMk cId="398837789" sldId="289"/>
            <ac:cxnSpMk id="12" creationId="{AAD8FE22-3C2B-14C8-0911-42395B05E054}"/>
          </ac:cxnSpMkLst>
        </pc:cxnChg>
      </pc:sldChg>
      <pc:sldChg chg="addSp delSp modSp new del mod setBg modClrScheme addAnim chgLayout">
        <pc:chgData name="Anushka Mondal" userId="S::923605836@sfsu.edu::6e036768-ce16-46e8-a7f8-b2ec56c34515" providerId="AD" clId="Web-{835F91CB-E2FE-405F-8614-3AAE9CAA320E}" dt="2023-12-03T20:07:46.364" v="1205"/>
        <pc:sldMkLst>
          <pc:docMk/>
          <pc:sldMk cId="2296507740" sldId="289"/>
        </pc:sldMkLst>
        <pc:spChg chg="mod or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2" creationId="{AD2E0994-14D2-5B60-04C2-71A8B63A501F}"/>
          </ac:spMkLst>
        </pc:spChg>
        <pc:spChg chg="del">
          <ac:chgData name="Anushka Mondal" userId="S::923605836@sfsu.edu::6e036768-ce16-46e8-a7f8-b2ec56c34515" providerId="AD" clId="Web-{835F91CB-E2FE-405F-8614-3AAE9CAA320E}" dt="2023-12-03T20:02:23.022" v="1182"/>
          <ac:spMkLst>
            <pc:docMk/>
            <pc:sldMk cId="2296507740" sldId="289"/>
            <ac:spMk id="3" creationId="{A12E8575-5AED-452A-F1DE-764E7732462E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4:08.151" v="1199"/>
          <ac:spMkLst>
            <pc:docMk/>
            <pc:sldMk cId="2296507740" sldId="289"/>
            <ac:spMk id="8" creationId="{53306540-870A-7346-8CFF-A1B08DE50CF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4:14.480" v="1201"/>
          <ac:spMkLst>
            <pc:docMk/>
            <pc:sldMk cId="2296507740" sldId="289"/>
            <ac:spMk id="10" creationId="{007891EC-4501-44ED-A8C8-B11B6DB767AB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4:14.480" v="1201"/>
          <ac:spMkLst>
            <pc:docMk/>
            <pc:sldMk cId="2296507740" sldId="289"/>
            <ac:spMk id="11" creationId="{C1DD1A8A-57D5-4A81-AD04-532B043C5611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14" creationId="{5A59F003-E00A-43F9-91DC-CC54E3B87466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16" creationId="{D74A4382-E3AD-430A-9A1F-DFA3E0E77A7D}"/>
          </ac:spMkLst>
        </pc:spChg>
        <pc:spChg chg="add del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17" creationId="{79F40191-0F44-4FD1-82CC-ACB507C14BE6}"/>
          </ac:spMkLst>
        </pc:spChg>
        <pc:spChg chg="ad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22" creationId="{464EC53C-35C4-4E84-AFE2-A7D081852617}"/>
          </ac:spMkLst>
        </pc:spChg>
        <pc:spChg chg="ad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24" creationId="{9A3F5928-D955-456A-97B5-AA390B8CE9D5}"/>
          </ac:spMkLst>
        </pc:spChg>
        <pc:spChg chg="ad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28" creationId="{C5CB530E-515E-412C-9DF1-5F8FFBD6F383}"/>
          </ac:spMkLst>
        </pc:spChg>
        <pc:spChg chg="ad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30" creationId="{712D4376-A578-4FF1-94FC-245E7A6A489F}"/>
          </ac:spMkLst>
        </pc:spChg>
        <pc:spChg chg="add">
          <ac:chgData name="Anushka Mondal" userId="S::923605836@sfsu.edu::6e036768-ce16-46e8-a7f8-b2ec56c34515" providerId="AD" clId="Web-{835F91CB-E2FE-405F-8614-3AAE9CAA320E}" dt="2023-12-03T20:05:52.109" v="1204"/>
          <ac:spMkLst>
            <pc:docMk/>
            <pc:sldMk cId="2296507740" sldId="289"/>
            <ac:spMk id="32" creationId="{AEA7509D-F04F-40CB-A0B3-EEF16499CC9F}"/>
          </ac:spMkLst>
        </pc:spChg>
        <pc:picChg chg="add del">
          <ac:chgData name="Anushka Mondal" userId="S::923605836@sfsu.edu::6e036768-ce16-46e8-a7f8-b2ec56c34515" providerId="AD" clId="Web-{835F91CB-E2FE-405F-8614-3AAE9CAA320E}" dt="2023-12-03T20:04:08.151" v="1199"/>
          <ac:picMkLst>
            <pc:docMk/>
            <pc:sldMk cId="2296507740" sldId="289"/>
            <ac:picMk id="4" creationId="{582B1367-BB90-CB44-0787-EC4662307EDB}"/>
          </ac:picMkLst>
        </pc:picChg>
        <pc:picChg chg="add del">
          <ac:chgData name="Anushka Mondal" userId="S::923605836@sfsu.edu::6e036768-ce16-46e8-a7f8-b2ec56c34515" providerId="AD" clId="Web-{835F91CB-E2FE-405F-8614-3AAE9CAA320E}" dt="2023-12-03T20:04:14.480" v="1201"/>
          <ac:picMkLst>
            <pc:docMk/>
            <pc:sldMk cId="2296507740" sldId="289"/>
            <ac:picMk id="12" creationId="{E62CAA12-D828-1E9F-FA59-50857742CCD7}"/>
          </ac:picMkLst>
        </pc:picChg>
        <pc:picChg chg="add mod">
          <ac:chgData name="Anushka Mondal" userId="S::923605836@sfsu.edu::6e036768-ce16-46e8-a7f8-b2ec56c34515" providerId="AD" clId="Web-{835F91CB-E2FE-405F-8614-3AAE9CAA320E}" dt="2023-12-03T20:05:52.109" v="1204"/>
          <ac:picMkLst>
            <pc:docMk/>
            <pc:sldMk cId="2296507740" sldId="289"/>
            <ac:picMk id="15" creationId="{14D2BDA8-5550-21BF-C303-638A3CCBC8B8}"/>
          </ac:picMkLst>
        </pc:picChg>
        <pc:cxnChg chg="add">
          <ac:chgData name="Anushka Mondal" userId="S::923605836@sfsu.edu::6e036768-ce16-46e8-a7f8-b2ec56c34515" providerId="AD" clId="Web-{835F91CB-E2FE-405F-8614-3AAE9CAA320E}" dt="2023-12-03T20:05:52.109" v="1204"/>
          <ac:cxnSpMkLst>
            <pc:docMk/>
            <pc:sldMk cId="2296507740" sldId="289"/>
            <ac:cxnSpMk id="26" creationId="{56020367-4FD5-4596-8E10-C5F095CD8DBF}"/>
          </ac:cxnSpMkLst>
        </pc:cxn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20:26:31.334" v="1480"/>
        <pc:sldMkLst>
          <pc:docMk/>
          <pc:sldMk cId="87345533" sldId="290"/>
        </pc:sldMkLst>
        <pc:spChg chg="mod ord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2" creationId="{D12A1744-950C-EC22-6B15-C976FC559D1F}"/>
          </ac:spMkLst>
        </pc:spChg>
        <pc:spChg chg="add mod ord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3" creationId="{AF17B312-581B-A30B-AFD1-B82E12819CF5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4:44.279" v="1470"/>
          <ac:spMkLst>
            <pc:docMk/>
            <pc:sldMk cId="87345533" sldId="290"/>
            <ac:spMk id="9" creationId="{D009D6D5-DAC2-4A8B-A17A-E206B9012D0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11" creationId="{F13763C0-6092-3B3C-822A-21E174E3A08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15" creationId="{0BEDAEA2-865D-E67C-A774-2FD2DD4A235A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16" creationId="{B4C4EC46-EC6F-A0A9-36BF-531F5C8200EB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18" creationId="{D4ECF21D-729A-005C-E880-CA278A4F453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04.985" v="1477"/>
          <ac:spMkLst>
            <pc:docMk/>
            <pc:sldMk cId="87345533" sldId="290"/>
            <ac:spMk id="23" creationId="{0D05C9B4-B5C9-2D4D-23C9-CEE72646F923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79"/>
          <ac:spMkLst>
            <pc:docMk/>
            <pc:sldMk cId="87345533" sldId="290"/>
            <ac:spMk id="25" creationId="{F13763C0-6092-3B3C-822A-21E174E3A08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79"/>
          <ac:spMkLst>
            <pc:docMk/>
            <pc:sldMk cId="87345533" sldId="290"/>
            <ac:spMk id="26" creationId="{B4C4EC46-EC6F-A0A9-36BF-531F5C8200EB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79"/>
          <ac:spMkLst>
            <pc:docMk/>
            <pc:sldMk cId="87345533" sldId="290"/>
            <ac:spMk id="27" creationId="{D4ECF21D-729A-005C-E880-CA278A4F453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6:31.334" v="1479"/>
          <ac:spMkLst>
            <pc:docMk/>
            <pc:sldMk cId="87345533" sldId="290"/>
            <ac:spMk id="29" creationId="{0BEDAEA2-865D-E67C-A774-2FD2DD4A235A}"/>
          </ac:spMkLst>
        </pc:spChg>
        <pc:spChg chg="add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31" creationId="{B65C0385-5E30-4D2E-AF9F-4639659D34E9}"/>
          </ac:spMkLst>
        </pc:spChg>
        <pc:spChg chg="add">
          <ac:chgData name="Anushka Mondal" userId="S::923605836@sfsu.edu::6e036768-ce16-46e8-a7f8-b2ec56c34515" providerId="AD" clId="Web-{835F91CB-E2FE-405F-8614-3AAE9CAA320E}" dt="2023-12-03T20:26:31.334" v="1480"/>
          <ac:spMkLst>
            <pc:docMk/>
            <pc:sldMk cId="87345533" sldId="290"/>
            <ac:spMk id="32" creationId="{E335820B-3A29-42C5-AA8D-10ECA43CD985}"/>
          </ac:spMkLst>
        </pc:spChg>
        <pc:grpChg chg="add del">
          <ac:chgData name="Anushka Mondal" userId="S::923605836@sfsu.edu::6e036768-ce16-46e8-a7f8-b2ec56c34515" providerId="AD" clId="Web-{835F91CB-E2FE-405F-8614-3AAE9CAA320E}" dt="2023-12-03T20:25:09.999" v="1472"/>
          <ac:grpSpMkLst>
            <pc:docMk/>
            <pc:sldMk cId="87345533" sldId="290"/>
            <ac:grpSpMk id="13" creationId="{8CE57D37-C2D0-066B-1AE3-6F4244344F27}"/>
          </ac:grpSpMkLst>
        </pc:grpChg>
        <pc:picChg chg="add del">
          <ac:chgData name="Anushka Mondal" userId="S::923605836@sfsu.edu::6e036768-ce16-46e8-a7f8-b2ec56c34515" providerId="AD" clId="Web-{835F91CB-E2FE-405F-8614-3AAE9CAA320E}" dt="2023-12-03T20:24:44.279" v="1470"/>
          <ac:picMkLst>
            <pc:docMk/>
            <pc:sldMk cId="87345533" sldId="290"/>
            <ac:picMk id="5" creationId="{2E93BB9E-3388-78EA-66B0-CBEDD91D3596}"/>
          </ac:picMkLst>
        </pc:picChg>
        <pc:picChg chg="add del">
          <ac:chgData name="Anushka Mondal" userId="S::923605836@sfsu.edu::6e036768-ce16-46e8-a7f8-b2ec56c34515" providerId="AD" clId="Web-{835F91CB-E2FE-405F-8614-3AAE9CAA320E}" dt="2023-12-03T20:25:09.999" v="1472"/>
          <ac:picMkLst>
            <pc:docMk/>
            <pc:sldMk cId="87345533" sldId="290"/>
            <ac:picMk id="12" creationId="{F64B41CF-2D7F-2956-EE44-F41B79B571E5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3T20:26:31.334" v="1480"/>
          <ac:picMkLst>
            <pc:docMk/>
            <pc:sldMk cId="87345533" sldId="290"/>
            <ac:picMk id="17" creationId="{11B743E1-30AC-2665-1911-C9A7A45FAABD}"/>
          </ac:picMkLst>
        </pc:pic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3T20:30:10.874" v="1509"/>
        <pc:sldMkLst>
          <pc:docMk/>
          <pc:sldMk cId="757097077" sldId="291"/>
        </pc:sldMkLst>
        <pc:spChg chg="mod ord">
          <ac:chgData name="Anushka Mondal" userId="S::923605836@sfsu.edu::6e036768-ce16-46e8-a7f8-b2ec56c34515" providerId="AD" clId="Web-{835F91CB-E2FE-405F-8614-3AAE9CAA320E}" dt="2023-12-03T20:30:10.874" v="1509"/>
          <ac:spMkLst>
            <pc:docMk/>
            <pc:sldMk cId="757097077" sldId="291"/>
            <ac:spMk id="2" creationId="{D6C0CA2C-1F5D-C51B-3BA7-A5CBCF575EC1}"/>
          </ac:spMkLst>
        </pc:spChg>
        <pc:spChg chg="del">
          <ac:chgData name="Anushka Mondal" userId="S::923605836@sfsu.edu::6e036768-ce16-46e8-a7f8-b2ec56c34515" providerId="AD" clId="Web-{835F91CB-E2FE-405F-8614-3AAE9CAA320E}" dt="2023-12-03T20:28:08.135" v="1482"/>
          <ac:spMkLst>
            <pc:docMk/>
            <pc:sldMk cId="757097077" sldId="291"/>
            <ac:spMk id="3" creationId="{97A998D3-0BF9-7743-3F53-B73F1AF9B3C5}"/>
          </ac:spMkLst>
        </pc:spChg>
        <pc:spChg chg="add">
          <ac:chgData name="Anushka Mondal" userId="S::923605836@sfsu.edu::6e036768-ce16-46e8-a7f8-b2ec56c34515" providerId="AD" clId="Web-{835F91CB-E2FE-405F-8614-3AAE9CAA320E}" dt="2023-12-03T20:30:10.874" v="1509"/>
          <ac:spMkLst>
            <pc:docMk/>
            <pc:sldMk cId="757097077" sldId="291"/>
            <ac:spMk id="8" creationId="{EB0222B5-B739-82A9-5CCC-C5585AE12A69}"/>
          </ac:spMkLst>
        </pc:spChg>
        <pc:spChg chg="add">
          <ac:chgData name="Anushka Mondal" userId="S::923605836@sfsu.edu::6e036768-ce16-46e8-a7f8-b2ec56c34515" providerId="AD" clId="Web-{835F91CB-E2FE-405F-8614-3AAE9CAA320E}" dt="2023-12-03T20:30:10.874" v="1509"/>
          <ac:spMkLst>
            <pc:docMk/>
            <pc:sldMk cId="757097077" sldId="291"/>
            <ac:spMk id="10" creationId="{5BE23E75-E7E9-4D9F-6D25-5512363F8621}"/>
          </ac:spMkLst>
        </pc:spChg>
        <pc:picChg chg="add">
          <ac:chgData name="Anushka Mondal" userId="S::923605836@sfsu.edu::6e036768-ce16-46e8-a7f8-b2ec56c34515" providerId="AD" clId="Web-{835F91CB-E2FE-405F-8614-3AAE9CAA320E}" dt="2023-12-03T20:30:10.874" v="1509"/>
          <ac:picMkLst>
            <pc:docMk/>
            <pc:sldMk cId="757097077" sldId="291"/>
            <ac:picMk id="4" creationId="{A754CD16-939E-BE8C-D460-FDB0082FA4A9}"/>
          </ac:picMkLst>
        </pc:picChg>
        <pc:cxnChg chg="add">
          <ac:chgData name="Anushka Mondal" userId="S::923605836@sfsu.edu::6e036768-ce16-46e8-a7f8-b2ec56c34515" providerId="AD" clId="Web-{835F91CB-E2FE-405F-8614-3AAE9CAA320E}" dt="2023-12-03T20:30:10.874" v="1509"/>
          <ac:cxnSpMkLst>
            <pc:docMk/>
            <pc:sldMk cId="757097077" sldId="291"/>
            <ac:cxnSpMk id="12" creationId="{61B115DB-65EB-3FC3-7284-CFDF4ADC60B6}"/>
          </ac:cxnSpMkLst>
        </pc:cxnChg>
      </pc:sldChg>
      <pc:sldChg chg="addSp delSp modSp new mod setBg">
        <pc:chgData name="Anushka Mondal" userId="S::923605836@sfsu.edu::6e036768-ce16-46e8-a7f8-b2ec56c34515" providerId="AD" clId="Web-{835F91CB-E2FE-405F-8614-3AAE9CAA320E}" dt="2023-12-03T20:29:40.467" v="1508"/>
        <pc:sldMkLst>
          <pc:docMk/>
          <pc:sldMk cId="2551050358" sldId="292"/>
        </pc:sldMkLst>
        <pc:spChg chg="mod">
          <ac:chgData name="Anushka Mondal" userId="S::923605836@sfsu.edu::6e036768-ce16-46e8-a7f8-b2ec56c34515" providerId="AD" clId="Web-{835F91CB-E2FE-405F-8614-3AAE9CAA320E}" dt="2023-12-03T20:29:40.467" v="1508"/>
          <ac:spMkLst>
            <pc:docMk/>
            <pc:sldMk cId="2551050358" sldId="292"/>
            <ac:spMk id="2" creationId="{339253DA-3D67-34A1-D9A2-A47285F01F96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9:40.467" v="1508"/>
          <ac:spMkLst>
            <pc:docMk/>
            <pc:sldMk cId="2551050358" sldId="292"/>
            <ac:spMk id="3" creationId="{679A1E00-C821-74EA-CE66-F164C0B7C7EA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9:40.467" v="1508"/>
          <ac:spMkLst>
            <pc:docMk/>
            <pc:sldMk cId="2551050358" sldId="292"/>
            <ac:spMk id="9" creationId="{EB0222B5-B739-82A9-5CCC-C5585AE12A69}"/>
          </ac:spMkLst>
        </pc:spChg>
        <pc:spChg chg="add del">
          <ac:chgData name="Anushka Mondal" userId="S::923605836@sfsu.edu::6e036768-ce16-46e8-a7f8-b2ec56c34515" providerId="AD" clId="Web-{835F91CB-E2FE-405F-8614-3AAE9CAA320E}" dt="2023-12-03T20:29:40.467" v="1508"/>
          <ac:spMkLst>
            <pc:docMk/>
            <pc:sldMk cId="2551050358" sldId="292"/>
            <ac:spMk id="11" creationId="{5BE23E75-E7E9-4D9F-6D25-5512363F8621}"/>
          </ac:spMkLst>
        </pc:spChg>
        <pc:picChg chg="add del">
          <ac:chgData name="Anushka Mondal" userId="S::923605836@sfsu.edu::6e036768-ce16-46e8-a7f8-b2ec56c34515" providerId="AD" clId="Web-{835F91CB-E2FE-405F-8614-3AAE9CAA320E}" dt="2023-12-03T20:29:40.467" v="1508"/>
          <ac:picMkLst>
            <pc:docMk/>
            <pc:sldMk cId="2551050358" sldId="292"/>
            <ac:picMk id="5" creationId="{D8889683-FF3A-D331-2211-B9BBC0537D5C}"/>
          </ac:picMkLst>
        </pc:picChg>
        <pc:cxnChg chg="add del">
          <ac:chgData name="Anushka Mondal" userId="S::923605836@sfsu.edu::6e036768-ce16-46e8-a7f8-b2ec56c34515" providerId="AD" clId="Web-{835F91CB-E2FE-405F-8614-3AAE9CAA320E}" dt="2023-12-03T20:29:40.467" v="1508"/>
          <ac:cxnSpMkLst>
            <pc:docMk/>
            <pc:sldMk cId="2551050358" sldId="292"/>
            <ac:cxnSpMk id="13" creationId="{61B115DB-65EB-3FC3-7284-CFDF4ADC60B6}"/>
          </ac:cxnSpMkLst>
        </pc:cxnChg>
      </pc:sldChg>
      <pc:sldChg chg="addSp delSp modSp new mod setBg modClrScheme chgLayout">
        <pc:chgData name="Anushka Mondal" userId="S::923605836@sfsu.edu::6e036768-ce16-46e8-a7f8-b2ec56c34515" providerId="AD" clId="Web-{835F91CB-E2FE-405F-8614-3AAE9CAA320E}" dt="2023-12-04T01:51:28.395" v="1576" actId="20577"/>
        <pc:sldMkLst>
          <pc:docMk/>
          <pc:sldMk cId="2409329607" sldId="293"/>
        </pc:sldMkLst>
        <pc:spChg chg="mod ord">
          <ac:chgData name="Anushka Mondal" userId="S::923605836@sfsu.edu::6e036768-ce16-46e8-a7f8-b2ec56c34515" providerId="AD" clId="Web-{835F91CB-E2FE-405F-8614-3AAE9CAA320E}" dt="2023-12-04T01:50:25.047" v="1570"/>
          <ac:spMkLst>
            <pc:docMk/>
            <pc:sldMk cId="2409329607" sldId="293"/>
            <ac:spMk id="2" creationId="{EAD57FD5-9BC0-75B4-CF48-E12967D8E286}"/>
          </ac:spMkLst>
        </pc:spChg>
        <pc:spChg chg="add del mod ord">
          <ac:chgData name="Anushka Mondal" userId="S::923605836@sfsu.edu::6e036768-ce16-46e8-a7f8-b2ec56c34515" providerId="AD" clId="Web-{835F91CB-E2FE-405F-8614-3AAE9CAA320E}" dt="2023-12-04T01:47:14.174" v="1520"/>
          <ac:spMkLst>
            <pc:docMk/>
            <pc:sldMk cId="2409329607" sldId="293"/>
            <ac:spMk id="3" creationId="{0C0B112D-4912-25EF-BF44-6C88D975B0B6}"/>
          </ac:spMkLst>
        </pc:spChg>
        <pc:spChg chg="add mod ord">
          <ac:chgData name="Anushka Mondal" userId="S::923605836@sfsu.edu::6e036768-ce16-46e8-a7f8-b2ec56c34515" providerId="AD" clId="Web-{835F91CB-E2FE-405F-8614-3AAE9CAA320E}" dt="2023-12-04T01:51:28.395" v="1576" actId="20577"/>
          <ac:spMkLst>
            <pc:docMk/>
            <pc:sldMk cId="2409329607" sldId="293"/>
            <ac:spMk id="4" creationId="{08C23AE8-4EFB-48AB-8CA6-C4DAC78E383F}"/>
          </ac:spMkLst>
        </pc:spChg>
        <pc:spChg chg="add del mod">
          <ac:chgData name="Anushka Mondal" userId="S::923605836@sfsu.edu::6e036768-ce16-46e8-a7f8-b2ec56c34515" providerId="AD" clId="Web-{835F91CB-E2FE-405F-8614-3AAE9CAA320E}" dt="2023-12-04T01:51:13.254" v="1574"/>
          <ac:spMkLst>
            <pc:docMk/>
            <pc:sldMk cId="2409329607" sldId="293"/>
            <ac:spMk id="9" creationId="{57A1B554-3817-5C70-9064-F6E8426DBF93}"/>
          </ac:spMkLst>
        </pc:spChg>
        <pc:spChg chg="add del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11" creationId="{385E1BDC-A9B0-4A87-82E3-F3187F69A802}"/>
          </ac:spMkLst>
        </pc:spChg>
        <pc:spChg chg="add del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13" creationId="{0990C621-3B8B-4820-8328-D47EF7CE823C}"/>
          </ac:spMkLst>
        </pc:spChg>
        <pc:spChg chg="add del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15" creationId="{C1A2385B-1D2A-4E17-84FA-6CB7F0AAE473}"/>
          </ac:spMkLst>
        </pc:spChg>
        <pc:spChg chg="add del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17" creationId="{5E791F2F-79DB-4CC0-9FA1-001E3E91E8B7}"/>
          </ac:spMkLst>
        </pc:spChg>
        <pc:spChg chg="add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22" creationId="{385E1BDC-A9B0-4A87-82E3-F3187F69A802}"/>
          </ac:spMkLst>
        </pc:spChg>
        <pc:spChg chg="add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24" creationId="{0990C621-3B8B-4820-8328-D47EF7CE823C}"/>
          </ac:spMkLst>
        </pc:spChg>
        <pc:spChg chg="add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26" creationId="{C1A2385B-1D2A-4E17-84FA-6CB7F0AAE473}"/>
          </ac:spMkLst>
        </pc:spChg>
        <pc:spChg chg="add">
          <ac:chgData name="Anushka Mondal" userId="S::923605836@sfsu.edu::6e036768-ce16-46e8-a7f8-b2ec56c34515" providerId="AD" clId="Web-{835F91CB-E2FE-405F-8614-3AAE9CAA320E}" dt="2023-12-04T01:51:16.113" v="1575"/>
          <ac:spMkLst>
            <pc:docMk/>
            <pc:sldMk cId="2409329607" sldId="293"/>
            <ac:spMk id="28" creationId="{5E791F2F-79DB-4CC0-9FA1-001E3E91E8B7}"/>
          </ac:spMkLst>
        </pc:spChg>
        <pc:picChg chg="add del mod ord">
          <ac:chgData name="Anushka Mondal" userId="S::923605836@sfsu.edu::6e036768-ce16-46e8-a7f8-b2ec56c34515" providerId="AD" clId="Web-{835F91CB-E2FE-405F-8614-3AAE9CAA320E}" dt="2023-12-04T01:51:06.550" v="1572"/>
          <ac:picMkLst>
            <pc:docMk/>
            <pc:sldMk cId="2409329607" sldId="293"/>
            <ac:picMk id="5" creationId="{4B4CE929-61B2-9B14-DF02-70805D2B86AD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4T01:51:16.113" v="1575"/>
          <ac:picMkLst>
            <pc:docMk/>
            <pc:sldMk cId="2409329607" sldId="293"/>
            <ac:picMk id="6" creationId="{3CD45C26-E343-AB25-65D2-7CE97E85808E}"/>
          </ac:picMkLst>
        </pc:picChg>
        <pc:picChg chg="add del mod">
          <ac:chgData name="Anushka Mondal" userId="S::923605836@sfsu.edu::6e036768-ce16-46e8-a7f8-b2ec56c34515" providerId="AD" clId="Web-{835F91CB-E2FE-405F-8614-3AAE9CAA320E}" dt="2023-12-04T01:51:10.363" v="1573"/>
          <ac:picMkLst>
            <pc:docMk/>
            <pc:sldMk cId="2409329607" sldId="293"/>
            <ac:picMk id="7" creationId="{251DC1E5-1121-262E-08A6-23624D316DA4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4T01:51:16.113" v="1575"/>
          <ac:picMkLst>
            <pc:docMk/>
            <pc:sldMk cId="2409329607" sldId="293"/>
            <ac:picMk id="10" creationId="{94536C52-0B3B-68D7-AC58-BCCF54C4839E}"/>
          </ac:picMkLst>
        </pc:picChg>
      </pc:sldChg>
      <pc:sldChg chg="addSp delSp modSp new mod setBg">
        <pc:chgData name="Anushka Mondal" userId="S::923605836@sfsu.edu::6e036768-ce16-46e8-a7f8-b2ec56c34515" providerId="AD" clId="Web-{835F91CB-E2FE-405F-8614-3AAE9CAA320E}" dt="2023-12-04T01:55:30.116" v="1601"/>
        <pc:sldMkLst>
          <pc:docMk/>
          <pc:sldMk cId="1298444563" sldId="294"/>
        </pc:sldMkLst>
        <pc:spChg chg="mod ord">
          <ac:chgData name="Anushka Mondal" userId="S::923605836@sfsu.edu::6e036768-ce16-46e8-a7f8-b2ec56c34515" providerId="AD" clId="Web-{835F91CB-E2FE-405F-8614-3AAE9CAA320E}" dt="2023-12-04T01:55:30.116" v="1601"/>
          <ac:spMkLst>
            <pc:docMk/>
            <pc:sldMk cId="1298444563" sldId="294"/>
            <ac:spMk id="2" creationId="{67182E2D-8CA0-CAFF-D2C7-E71A1C3A3864}"/>
          </ac:spMkLst>
        </pc:spChg>
        <pc:spChg chg="del">
          <ac:chgData name="Anushka Mondal" userId="S::923605836@sfsu.edu::6e036768-ce16-46e8-a7f8-b2ec56c34515" providerId="AD" clId="Web-{835F91CB-E2FE-405F-8614-3AAE9CAA320E}" dt="2023-12-04T01:54:03.547" v="1597"/>
          <ac:spMkLst>
            <pc:docMk/>
            <pc:sldMk cId="1298444563" sldId="294"/>
            <ac:spMk id="3" creationId="{BB1CA722-F5E5-88DF-FD9C-571930A3EC14}"/>
          </ac:spMkLst>
        </pc:spChg>
        <pc:spChg chg="del">
          <ac:chgData name="Anushka Mondal" userId="S::923605836@sfsu.edu::6e036768-ce16-46e8-a7f8-b2ec56c34515" providerId="AD" clId="Web-{835F91CB-E2FE-405F-8614-3AAE9CAA320E}" dt="2023-12-04T01:54:36.018" v="1598"/>
          <ac:spMkLst>
            <pc:docMk/>
            <pc:sldMk cId="1298444563" sldId="294"/>
            <ac:spMk id="4" creationId="{296660CE-316A-66DB-F1AA-51154C87DB9E}"/>
          </ac:spMkLst>
        </pc:spChg>
        <pc:spChg chg="add del">
          <ac:chgData name="Anushka Mondal" userId="S::923605836@sfsu.edu::6e036768-ce16-46e8-a7f8-b2ec56c34515" providerId="AD" clId="Web-{835F91CB-E2FE-405F-8614-3AAE9CAA320E}" dt="2023-12-04T01:55:30.116" v="1600"/>
          <ac:spMkLst>
            <pc:docMk/>
            <pc:sldMk cId="1298444563" sldId="294"/>
            <ac:spMk id="11" creationId="{5E6B3632-31A7-4B9A-9B3B-DAADD1D372BA}"/>
          </ac:spMkLst>
        </pc:spChg>
        <pc:spChg chg="add">
          <ac:chgData name="Anushka Mondal" userId="S::923605836@sfsu.edu::6e036768-ce16-46e8-a7f8-b2ec56c34515" providerId="AD" clId="Web-{835F91CB-E2FE-405F-8614-3AAE9CAA320E}" dt="2023-12-04T01:55:30.116" v="1601"/>
          <ac:spMkLst>
            <pc:docMk/>
            <pc:sldMk cId="1298444563" sldId="294"/>
            <ac:spMk id="13" creationId="{90BB9581-2E1D-405D-AC21-AD669748D56E}"/>
          </ac:spMkLst>
        </pc:spChg>
        <pc:picChg chg="add mod ord">
          <ac:chgData name="Anushka Mondal" userId="S::923605836@sfsu.edu::6e036768-ce16-46e8-a7f8-b2ec56c34515" providerId="AD" clId="Web-{835F91CB-E2FE-405F-8614-3AAE9CAA320E}" dt="2023-12-04T01:55:30.116" v="1601"/>
          <ac:picMkLst>
            <pc:docMk/>
            <pc:sldMk cId="1298444563" sldId="294"/>
            <ac:picMk id="5" creationId="{C5BAF6EA-F6B6-3243-8CBC-148BB635AC09}"/>
          </ac:picMkLst>
        </pc:picChg>
        <pc:picChg chg="add mod ord">
          <ac:chgData name="Anushka Mondal" userId="S::923605836@sfsu.edu::6e036768-ce16-46e8-a7f8-b2ec56c34515" providerId="AD" clId="Web-{835F91CB-E2FE-405F-8614-3AAE9CAA320E}" dt="2023-12-04T01:55:30.116" v="1601"/>
          <ac:picMkLst>
            <pc:docMk/>
            <pc:sldMk cId="1298444563" sldId="294"/>
            <ac:picMk id="6" creationId="{FEE1B74F-FD35-3EF8-14E7-90AAA92BC99D}"/>
          </ac:picMkLst>
        </pc:picChg>
      </pc:sldChg>
      <pc:sldChg chg="addSp delSp modSp new mod setBg">
        <pc:chgData name="Anushka Mondal" userId="S::923605836@sfsu.edu::6e036768-ce16-46e8-a7f8-b2ec56c34515" providerId="AD" clId="Web-{835F91CB-E2FE-405F-8614-3AAE9CAA320E}" dt="2023-12-04T01:58:13.612" v="1615"/>
        <pc:sldMkLst>
          <pc:docMk/>
          <pc:sldMk cId="4239534226" sldId="295"/>
        </pc:sldMkLst>
        <pc:spChg chg="mod">
          <ac:chgData name="Anushka Mondal" userId="S::923605836@sfsu.edu::6e036768-ce16-46e8-a7f8-b2ec56c34515" providerId="AD" clId="Web-{835F91CB-E2FE-405F-8614-3AAE9CAA320E}" dt="2023-12-04T01:58:13.612" v="1615"/>
          <ac:spMkLst>
            <pc:docMk/>
            <pc:sldMk cId="4239534226" sldId="295"/>
            <ac:spMk id="2" creationId="{800FFFD9-9FB0-BE58-0541-48F99CD4D56F}"/>
          </ac:spMkLst>
        </pc:spChg>
        <pc:spChg chg="del">
          <ac:chgData name="Anushka Mondal" userId="S::923605836@sfsu.edu::6e036768-ce16-46e8-a7f8-b2ec56c34515" providerId="AD" clId="Web-{835F91CB-E2FE-405F-8614-3AAE9CAA320E}" dt="2023-12-04T01:57:10.576" v="1614"/>
          <ac:spMkLst>
            <pc:docMk/>
            <pc:sldMk cId="4239534226" sldId="295"/>
            <ac:spMk id="3" creationId="{2138AD36-7206-7DD7-53EA-634B4DC24DA7}"/>
          </ac:spMkLst>
        </pc:spChg>
        <pc:spChg chg="del">
          <ac:chgData name="Anushka Mondal" userId="S::923605836@sfsu.edu::6e036768-ce16-46e8-a7f8-b2ec56c34515" providerId="AD" clId="Web-{835F91CB-E2FE-405F-8614-3AAE9CAA320E}" dt="2023-12-04T01:58:13.612" v="1615"/>
          <ac:spMkLst>
            <pc:docMk/>
            <pc:sldMk cId="4239534226" sldId="295"/>
            <ac:spMk id="4" creationId="{577269AE-15DC-6B83-E6B3-289DA2BADCBC}"/>
          </ac:spMkLst>
        </pc:spChg>
        <pc:spChg chg="add">
          <ac:chgData name="Anushka Mondal" userId="S::923605836@sfsu.edu::6e036768-ce16-46e8-a7f8-b2ec56c34515" providerId="AD" clId="Web-{835F91CB-E2FE-405F-8614-3AAE9CAA320E}" dt="2023-12-04T01:58:13.612" v="1615"/>
          <ac:spMkLst>
            <pc:docMk/>
            <pc:sldMk cId="4239534226" sldId="295"/>
            <ac:spMk id="10" creationId="{BCED4D40-4B67-4331-AC48-79B82B4A47D8}"/>
          </ac:spMkLst>
        </pc:spChg>
        <pc:spChg chg="add">
          <ac:chgData name="Anushka Mondal" userId="S::923605836@sfsu.edu::6e036768-ce16-46e8-a7f8-b2ec56c34515" providerId="AD" clId="Web-{835F91CB-E2FE-405F-8614-3AAE9CAA320E}" dt="2023-12-04T01:58:13.612" v="1615"/>
          <ac:spMkLst>
            <pc:docMk/>
            <pc:sldMk cId="4239534226" sldId="295"/>
            <ac:spMk id="12" creationId="{670CEDEF-4F34-412E-84EE-329C1E936AF5}"/>
          </ac:spMkLst>
        </pc:spChg>
        <pc:picChg chg="add mod ord">
          <ac:chgData name="Anushka Mondal" userId="S::923605836@sfsu.edu::6e036768-ce16-46e8-a7f8-b2ec56c34515" providerId="AD" clId="Web-{835F91CB-E2FE-405F-8614-3AAE9CAA320E}" dt="2023-12-04T01:58:13.612" v="1615"/>
          <ac:picMkLst>
            <pc:docMk/>
            <pc:sldMk cId="4239534226" sldId="295"/>
            <ac:picMk id="5" creationId="{915B4835-905E-04E0-6E9B-659CA1E59315}"/>
          </ac:picMkLst>
        </pc:picChg>
      </pc:sldChg>
      <pc:sldChg chg="modSp new">
        <pc:chgData name="Anushka Mondal" userId="S::923605836@sfsu.edu::6e036768-ce16-46e8-a7f8-b2ec56c34515" providerId="AD" clId="Web-{835F91CB-E2FE-405F-8614-3AAE9CAA320E}" dt="2023-12-04T01:59:47.150" v="1620" actId="20577"/>
        <pc:sldMkLst>
          <pc:docMk/>
          <pc:sldMk cId="4291542358" sldId="296"/>
        </pc:sldMkLst>
        <pc:spChg chg="mod">
          <ac:chgData name="Anushka Mondal" userId="S::923605836@sfsu.edu::6e036768-ce16-46e8-a7f8-b2ec56c34515" providerId="AD" clId="Web-{835F91CB-E2FE-405F-8614-3AAE9CAA320E}" dt="2023-12-04T01:59:47.150" v="1620" actId="20577"/>
          <ac:spMkLst>
            <pc:docMk/>
            <pc:sldMk cId="4291542358" sldId="296"/>
            <ac:spMk id="2" creationId="{C67A693D-F833-C5CB-74DD-9D1F18109DA5}"/>
          </ac:spMkLst>
        </pc:spChg>
      </pc:sldChg>
      <pc:sldMasterChg chg="add del addSldLayout delSldLayout">
        <pc:chgData name="Anushka Mondal" userId="S::923605836@sfsu.edu::6e036768-ce16-46e8-a7f8-b2ec56c34515" providerId="AD" clId="Web-{835F91CB-E2FE-405F-8614-3AAE9CAA320E}" dt="2023-12-03T02:04:32.848" v="14"/>
        <pc:sldMasterMkLst>
          <pc:docMk/>
          <pc:sldMasterMk cId="793304179" sldId="2147483892"/>
        </pc:sldMasterMkLst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203535765" sldId="2147483893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2116490420" sldId="2147483894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4147812050" sldId="2147483895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3648931293" sldId="2147483896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3435693148" sldId="2147483897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2749579638" sldId="2147483898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2355331879" sldId="2147483899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1844308617" sldId="2147483900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1601764953" sldId="2147483901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900475437" sldId="2147483902"/>
          </pc:sldLayoutMkLst>
        </pc:sldLayoutChg>
        <pc:sldLayoutChg chg="add del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793304179" sldId="2147483892"/>
            <pc:sldLayoutMk cId="293056652" sldId="2147483903"/>
          </pc:sldLayoutMkLst>
        </pc:sldLayoutChg>
      </pc:sldMasterChg>
      <pc:sldMasterChg chg="add del addSldLayout delSldLayout modSldLayout">
        <pc:chgData name="Anushka Mondal" userId="S::923605836@sfsu.edu::6e036768-ce16-46e8-a7f8-b2ec56c34515" providerId="AD" clId="Web-{835F91CB-E2FE-405F-8614-3AAE9CAA320E}" dt="2023-12-03T02:04:32.848" v="14"/>
        <pc:sldMasterMkLst>
          <pc:docMk/>
          <pc:sldMasterMk cId="4075120506" sldId="2147483904"/>
        </pc:sldMasterMkLst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2593061124" sldId="2147483905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2380663950" sldId="2147483906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2064041689" sldId="2147483907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1581685419" sldId="2147483908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1793660447" sldId="2147483909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1356985956" sldId="2147483910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249996527" sldId="2147483911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3001837857" sldId="2147483912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1190445547" sldId="2147483913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4260975938" sldId="2147483914"/>
          </pc:sldLayoutMkLst>
        </pc:sldLayoutChg>
        <pc:sldLayoutChg chg="add del mod replId">
          <pc:chgData name="Anushka Mondal" userId="S::923605836@sfsu.edu::6e036768-ce16-46e8-a7f8-b2ec56c34515" providerId="AD" clId="Web-{835F91CB-E2FE-405F-8614-3AAE9CAA320E}" dt="2023-12-03T02:04:32.848" v="14"/>
          <pc:sldLayoutMkLst>
            <pc:docMk/>
            <pc:sldMasterMk cId="4075120506" sldId="2147483904"/>
            <pc:sldLayoutMk cId="3711048214" sldId="2147483915"/>
          </pc:sldLayoutMkLst>
        </pc:sldLayoutChg>
      </pc:sldMasterChg>
    </pc:docChg>
  </pc:docChgLst>
  <pc:docChgLst>
    <pc:chgData name="Bhakti Pandurang Kate" userId="S::923714217@sfsu.edu::659efbbc-228e-41d0-b3e2-870320c30539" providerId="AD" clId="Web-{496573C9-BCAE-E65F-66EE-6A2047AC2D4A}"/>
    <pc:docChg chg="delSld modSld">
      <pc:chgData name="Bhakti Pandurang Kate" userId="S::923714217@sfsu.edu::659efbbc-228e-41d0-b3e2-870320c30539" providerId="AD" clId="Web-{496573C9-BCAE-E65F-66EE-6A2047AC2D4A}" dt="2023-12-05T18:36:57.196" v="151" actId="20577"/>
      <pc:docMkLst>
        <pc:docMk/>
      </pc:docMkLst>
      <pc:sldChg chg="del">
        <pc:chgData name="Bhakti Pandurang Kate" userId="S::923714217@sfsu.edu::659efbbc-228e-41d0-b3e2-870320c30539" providerId="AD" clId="Web-{496573C9-BCAE-E65F-66EE-6A2047AC2D4A}" dt="2023-12-05T18:33:11.558" v="146"/>
        <pc:sldMkLst>
          <pc:docMk/>
          <pc:sldMk cId="3748695887" sldId="306"/>
        </pc:sldMkLst>
      </pc:sldChg>
      <pc:sldChg chg="modSp">
        <pc:chgData name="Bhakti Pandurang Kate" userId="S::923714217@sfsu.edu::659efbbc-228e-41d0-b3e2-870320c30539" providerId="AD" clId="Web-{496573C9-BCAE-E65F-66EE-6A2047AC2D4A}" dt="2023-12-05T18:25:07.467" v="19" actId="20577"/>
        <pc:sldMkLst>
          <pc:docMk/>
          <pc:sldMk cId="333539858" sldId="308"/>
        </pc:sldMkLst>
        <pc:spChg chg="mod">
          <ac:chgData name="Bhakti Pandurang Kate" userId="S::923714217@sfsu.edu::659efbbc-228e-41d0-b3e2-870320c30539" providerId="AD" clId="Web-{496573C9-BCAE-E65F-66EE-6A2047AC2D4A}" dt="2023-12-05T18:25:07.467" v="19" actId="20577"/>
          <ac:spMkLst>
            <pc:docMk/>
            <pc:sldMk cId="333539858" sldId="308"/>
            <ac:spMk id="6" creationId="{1D793D1E-8CAE-F43F-378E-5F0E4F206428}"/>
          </ac:spMkLst>
        </pc:spChg>
      </pc:sldChg>
      <pc:sldChg chg="modSp">
        <pc:chgData name="Bhakti Pandurang Kate" userId="S::923714217@sfsu.edu::659efbbc-228e-41d0-b3e2-870320c30539" providerId="AD" clId="Web-{496573C9-BCAE-E65F-66EE-6A2047AC2D4A}" dt="2023-12-05T18:20:35.686" v="0" actId="1076"/>
        <pc:sldMkLst>
          <pc:docMk/>
          <pc:sldMk cId="350280377" sldId="314"/>
        </pc:sldMkLst>
        <pc:spChg chg="mod">
          <ac:chgData name="Bhakti Pandurang Kate" userId="S::923714217@sfsu.edu::659efbbc-228e-41d0-b3e2-870320c30539" providerId="AD" clId="Web-{496573C9-BCAE-E65F-66EE-6A2047AC2D4A}" dt="2023-12-05T18:20:35.686" v="0" actId="1076"/>
          <ac:spMkLst>
            <pc:docMk/>
            <pc:sldMk cId="350280377" sldId="314"/>
            <ac:spMk id="9" creationId="{EF6B3683-2E1F-5BE4-2A81-1C7AFF3C909D}"/>
          </ac:spMkLst>
        </pc:spChg>
      </pc:sldChg>
      <pc:sldChg chg="addSp modSp">
        <pc:chgData name="Bhakti Pandurang Kate" userId="S::923714217@sfsu.edu::659efbbc-228e-41d0-b3e2-870320c30539" providerId="AD" clId="Web-{496573C9-BCAE-E65F-66EE-6A2047AC2D4A}" dt="2023-12-05T18:24:11.667" v="17" actId="1076"/>
        <pc:sldMkLst>
          <pc:docMk/>
          <pc:sldMk cId="2237948175" sldId="316"/>
        </pc:sldMkLst>
        <pc:spChg chg="add mod">
          <ac:chgData name="Bhakti Pandurang Kate" userId="S::923714217@sfsu.edu::659efbbc-228e-41d0-b3e2-870320c30539" providerId="AD" clId="Web-{496573C9-BCAE-E65F-66EE-6A2047AC2D4A}" dt="2023-12-05T18:24:11.667" v="17" actId="1076"/>
          <ac:spMkLst>
            <pc:docMk/>
            <pc:sldMk cId="2237948175" sldId="316"/>
            <ac:spMk id="2" creationId="{87416EA5-021B-E80E-9DC7-4FE262462E30}"/>
          </ac:spMkLst>
        </pc:spChg>
      </pc:sldChg>
      <pc:sldChg chg="modSp">
        <pc:chgData name="Bhakti Pandurang Kate" userId="S::923714217@sfsu.edu::659efbbc-228e-41d0-b3e2-870320c30539" providerId="AD" clId="Web-{496573C9-BCAE-E65F-66EE-6A2047AC2D4A}" dt="2023-12-05T18:22:54.647" v="13" actId="20577"/>
        <pc:sldMkLst>
          <pc:docMk/>
          <pc:sldMk cId="229971569" sldId="317"/>
        </pc:sldMkLst>
        <pc:spChg chg="mod">
          <ac:chgData name="Bhakti Pandurang Kate" userId="S::923714217@sfsu.edu::659efbbc-228e-41d0-b3e2-870320c30539" providerId="AD" clId="Web-{496573C9-BCAE-E65F-66EE-6A2047AC2D4A}" dt="2023-12-05T18:22:54.647" v="13" actId="20577"/>
          <ac:spMkLst>
            <pc:docMk/>
            <pc:sldMk cId="229971569" sldId="317"/>
            <ac:spMk id="9" creationId="{EF6B3683-2E1F-5BE4-2A81-1C7AFF3C909D}"/>
          </ac:spMkLst>
        </pc:spChg>
      </pc:sldChg>
      <pc:sldChg chg="addSp delSp modSp">
        <pc:chgData name="Bhakti Pandurang Kate" userId="S::923714217@sfsu.edu::659efbbc-228e-41d0-b3e2-870320c30539" providerId="AD" clId="Web-{496573C9-BCAE-E65F-66EE-6A2047AC2D4A}" dt="2023-12-05T18:31:42.740" v="144"/>
        <pc:sldMkLst>
          <pc:docMk/>
          <pc:sldMk cId="2117199869" sldId="324"/>
        </pc:sldMkLst>
        <pc:spChg chg="add del mod">
          <ac:chgData name="Bhakti Pandurang Kate" userId="S::923714217@sfsu.edu::659efbbc-228e-41d0-b3e2-870320c30539" providerId="AD" clId="Web-{496573C9-BCAE-E65F-66EE-6A2047AC2D4A}" dt="2023-12-05T18:31:42.740" v="144"/>
          <ac:spMkLst>
            <pc:docMk/>
            <pc:sldMk cId="2117199869" sldId="324"/>
            <ac:spMk id="3" creationId="{6397B40F-96D4-CCED-D0FD-B11C27C474A5}"/>
          </ac:spMkLst>
        </pc:spChg>
      </pc:sldChg>
      <pc:sldChg chg="delSp modSp mod modShow">
        <pc:chgData name="Bhakti Pandurang Kate" userId="S::923714217@sfsu.edu::659efbbc-228e-41d0-b3e2-870320c30539" providerId="AD" clId="Web-{496573C9-BCAE-E65F-66EE-6A2047AC2D4A}" dt="2023-12-05T18:31:53.554" v="145"/>
        <pc:sldMkLst>
          <pc:docMk/>
          <pc:sldMk cId="2771072997" sldId="325"/>
        </pc:sldMkLst>
        <pc:spChg chg="del mod">
          <ac:chgData name="Bhakti Pandurang Kate" userId="S::923714217@sfsu.edu::659efbbc-228e-41d0-b3e2-870320c30539" providerId="AD" clId="Web-{496573C9-BCAE-E65F-66EE-6A2047AC2D4A}" dt="2023-12-05T18:30:53.300" v="136"/>
          <ac:spMkLst>
            <pc:docMk/>
            <pc:sldMk cId="2771072997" sldId="325"/>
            <ac:spMk id="6" creationId="{1D793D1E-8CAE-F43F-378E-5F0E4F206428}"/>
          </ac:spMkLst>
        </pc:spChg>
        <pc:spChg chg="mod">
          <ac:chgData name="Bhakti Pandurang Kate" userId="S::923714217@sfsu.edu::659efbbc-228e-41d0-b3e2-870320c30539" providerId="AD" clId="Web-{496573C9-BCAE-E65F-66EE-6A2047AC2D4A}" dt="2023-12-05T18:30:47.472" v="133" actId="20577"/>
          <ac:spMkLst>
            <pc:docMk/>
            <pc:sldMk cId="2771072997" sldId="325"/>
            <ac:spMk id="11" creationId="{167EE295-4252-93FD-DC38-2AB914B93738}"/>
          </ac:spMkLst>
        </pc:spChg>
        <pc:picChg chg="mod">
          <ac:chgData name="Bhakti Pandurang Kate" userId="S::923714217@sfsu.edu::659efbbc-228e-41d0-b3e2-870320c30539" providerId="AD" clId="Web-{496573C9-BCAE-E65F-66EE-6A2047AC2D4A}" dt="2023-12-05T18:30:59.894" v="138" actId="14100"/>
          <ac:picMkLst>
            <pc:docMk/>
            <pc:sldMk cId="2771072997" sldId="325"/>
            <ac:picMk id="2" creationId="{B4391D16-430A-E144-32F0-141C6A83D9C6}"/>
          </ac:picMkLst>
        </pc:picChg>
        <pc:picChg chg="mod">
          <ac:chgData name="Bhakti Pandurang Kate" userId="S::923714217@sfsu.edu::659efbbc-228e-41d0-b3e2-870320c30539" providerId="AD" clId="Web-{496573C9-BCAE-E65F-66EE-6A2047AC2D4A}" dt="2023-12-05T18:31:08.160" v="140" actId="14100"/>
          <ac:picMkLst>
            <pc:docMk/>
            <pc:sldMk cId="2771072997" sldId="325"/>
            <ac:picMk id="5" creationId="{9B10E16A-EC3D-9156-CB12-5095B8ACEBD5}"/>
          </ac:picMkLst>
        </pc:picChg>
      </pc:sldChg>
      <pc:sldChg chg="modSp">
        <pc:chgData name="Bhakti Pandurang Kate" userId="S::923714217@sfsu.edu::659efbbc-228e-41d0-b3e2-870320c30539" providerId="AD" clId="Web-{496573C9-BCAE-E65F-66EE-6A2047AC2D4A}" dt="2023-12-05T18:36:37.852" v="149" actId="20577"/>
        <pc:sldMkLst>
          <pc:docMk/>
          <pc:sldMk cId="3299829703" sldId="341"/>
        </pc:sldMkLst>
        <pc:spChg chg="mod">
          <ac:chgData name="Bhakti Pandurang Kate" userId="S::923714217@sfsu.edu::659efbbc-228e-41d0-b3e2-870320c30539" providerId="AD" clId="Web-{496573C9-BCAE-E65F-66EE-6A2047AC2D4A}" dt="2023-12-05T18:36:37.852" v="149" actId="20577"/>
          <ac:spMkLst>
            <pc:docMk/>
            <pc:sldMk cId="3299829703" sldId="341"/>
            <ac:spMk id="5" creationId="{01C0B636-797F-30C8-A488-66A147E76482}"/>
          </ac:spMkLst>
        </pc:spChg>
      </pc:sldChg>
      <pc:sldChg chg="modSp">
        <pc:chgData name="Bhakti Pandurang Kate" userId="S::923714217@sfsu.edu::659efbbc-228e-41d0-b3e2-870320c30539" providerId="AD" clId="Web-{496573C9-BCAE-E65F-66EE-6A2047AC2D4A}" dt="2023-12-05T18:36:57.196" v="151" actId="20577"/>
        <pc:sldMkLst>
          <pc:docMk/>
          <pc:sldMk cId="3850370038" sldId="342"/>
        </pc:sldMkLst>
        <pc:spChg chg="mod">
          <ac:chgData name="Bhakti Pandurang Kate" userId="S::923714217@sfsu.edu::659efbbc-228e-41d0-b3e2-870320c30539" providerId="AD" clId="Web-{496573C9-BCAE-E65F-66EE-6A2047AC2D4A}" dt="2023-12-05T18:36:57.196" v="151" actId="20577"/>
          <ac:spMkLst>
            <pc:docMk/>
            <pc:sldMk cId="3850370038" sldId="342"/>
            <ac:spMk id="7" creationId="{64986188-56E7-DCF7-6F98-2B199A85530E}"/>
          </ac:spMkLst>
        </pc:spChg>
      </pc:sldChg>
    </pc:docChg>
  </pc:docChgLst>
  <pc:docChgLst>
    <pc:chgData name="Ananyaa Shahi" userId="S::923097614@sfsu.edu::d2ede188-7662-4336-a938-b72351ce7a75" providerId="AD" clId="Web-{C8614E10-4BAD-7B19-C1F2-7945D35E19AC}"/>
    <pc:docChg chg="modSld">
      <pc:chgData name="Ananyaa Shahi" userId="S::923097614@sfsu.edu::d2ede188-7662-4336-a938-b72351ce7a75" providerId="AD" clId="Web-{C8614E10-4BAD-7B19-C1F2-7945D35E19AC}" dt="2023-11-30T09:18:56.516" v="5" actId="14100"/>
      <pc:docMkLst>
        <pc:docMk/>
      </pc:docMkLst>
      <pc:sldChg chg="modSp">
        <pc:chgData name="Ananyaa Shahi" userId="S::923097614@sfsu.edu::d2ede188-7662-4336-a938-b72351ce7a75" providerId="AD" clId="Web-{C8614E10-4BAD-7B19-C1F2-7945D35E19AC}" dt="2023-11-30T09:18:56.516" v="5" actId="14100"/>
        <pc:sldMkLst>
          <pc:docMk/>
          <pc:sldMk cId="3892091376" sldId="259"/>
        </pc:sldMkLst>
        <pc:spChg chg="mod">
          <ac:chgData name="Ananyaa Shahi" userId="S::923097614@sfsu.edu::d2ede188-7662-4336-a938-b72351ce7a75" providerId="AD" clId="Web-{C8614E10-4BAD-7B19-C1F2-7945D35E19AC}" dt="2023-11-30T09:18:56.516" v="5" actId="14100"/>
          <ac:spMkLst>
            <pc:docMk/>
            <pc:sldMk cId="3892091376" sldId="259"/>
            <ac:spMk id="3" creationId="{02DE980C-6CB8-509B-5C82-4B8C19224E9E}"/>
          </ac:spMkLst>
        </pc:spChg>
        <pc:picChg chg="mod">
          <ac:chgData name="Ananyaa Shahi" userId="S::923097614@sfsu.edu::d2ede188-7662-4336-a938-b72351ce7a75" providerId="AD" clId="Web-{C8614E10-4BAD-7B19-C1F2-7945D35E19AC}" dt="2023-11-30T09:18:41.218" v="1" actId="1076"/>
          <ac:picMkLst>
            <pc:docMk/>
            <pc:sldMk cId="3892091376" sldId="259"/>
            <ac:picMk id="5" creationId="{94A12970-6207-BF8C-AF05-C679E2ECD7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1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7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3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0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6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nabchaki/data-science-salaries-2023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jobs.net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and person standing in front of a large screen with charts&#10;&#10;Description automatically generated">
            <a:extLst>
              <a:ext uri="{FF2B5EF4-FFF2-40B4-BE49-F238E27FC236}">
                <a16:creationId xmlns:a16="http://schemas.microsoft.com/office/drawing/2014/main" id="{F4A59973-33AC-E86C-3851-C391DF3D7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" r="261" b="24225"/>
          <a:stretch/>
        </p:blipFill>
        <p:spPr>
          <a:xfrm>
            <a:off x="1" y="1736000"/>
            <a:ext cx="12191999" cy="5131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684368-5D9A-3D9E-E488-B8C43A444FA5}"/>
              </a:ext>
            </a:extLst>
          </p:cNvPr>
          <p:cNvSpPr/>
          <p:nvPr/>
        </p:nvSpPr>
        <p:spPr>
          <a:xfrm>
            <a:off x="2621234" y="154329"/>
            <a:ext cx="69495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SCIENCE INDUSTRY</a:t>
            </a:r>
          </a:p>
          <a:p>
            <a:pPr algn="ctr"/>
            <a:r>
              <a:rPr lang="en-US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COMPENSATION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97670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E5345B4-0FAC-BB5B-F110-49B119D3E5D2}"/>
              </a:ext>
            </a:extLst>
          </p:cNvPr>
          <p:cNvSpPr txBox="1">
            <a:spLocks/>
          </p:cNvSpPr>
          <p:nvPr/>
        </p:nvSpPr>
        <p:spPr>
          <a:xfrm>
            <a:off x="4818017" y="2403856"/>
            <a:ext cx="7136474" cy="357666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Work years: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2020, 2021, 2022, 2023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Experience levels: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Entry-level, Senior, Middle, Executive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Employment types: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Full-Time, Contractor, Freelancer, Part-Time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Remote ratios: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100, 50, 0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Company sizes: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Small, Medium, Large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E89642-84B5-8F55-47C2-81E1EABF669A}"/>
              </a:ext>
            </a:extLst>
          </p:cNvPr>
          <p:cNvCxnSpPr/>
          <p:nvPr/>
        </p:nvCxnSpPr>
        <p:spPr>
          <a:xfrm flipH="1">
            <a:off x="4579725" y="-463106"/>
            <a:ext cx="31954" cy="7833850"/>
          </a:xfrm>
          <a:prstGeom prst="straightConnector1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60497C-E497-49F6-A11D-EE3120B9F703}"/>
              </a:ext>
            </a:extLst>
          </p:cNvPr>
          <p:cNvSpPr txBox="1"/>
          <p:nvPr/>
        </p:nvSpPr>
        <p:spPr>
          <a:xfrm>
            <a:off x="5536914" y="877479"/>
            <a:ext cx="5475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>
                <a:cs typeface="Calibri Light"/>
              </a:rPr>
              <a:t>Notable unique values</a:t>
            </a:r>
            <a:endParaRPr lang="en-US" sz="2800" b="1" u="sng">
              <a:cs typeface="Biom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80B10-504F-FE3B-A3C5-8CA31B695F21}"/>
              </a:ext>
            </a:extLst>
          </p:cNvPr>
          <p:cNvSpPr txBox="1"/>
          <p:nvPr/>
        </p:nvSpPr>
        <p:spPr>
          <a:xfrm>
            <a:off x="990008" y="877479"/>
            <a:ext cx="27242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>
                <a:cs typeface="Calibri Light"/>
              </a:rPr>
              <a:t>Summary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25BC3A-8704-835E-AAFE-41175C254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" y="1524989"/>
            <a:ext cx="4056019" cy="3808021"/>
          </a:xfrm>
          <a:prstGeom prst="rect">
            <a:avLst/>
          </a:prstGeom>
        </p:spPr>
      </p:pic>
      <p:pic>
        <p:nvPicPr>
          <p:cNvPr id="14" name="Content Placeholder 1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92AC590-A362-3A53-81FB-ECD878601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9403" y="1489801"/>
            <a:ext cx="7135088" cy="757765"/>
          </a:xfrm>
        </p:spPr>
      </p:pic>
    </p:spTree>
    <p:extLst>
      <p:ext uri="{BB962C8B-B14F-4D97-AF65-F5344CB8AC3E}">
        <p14:creationId xmlns:p14="http://schemas.microsoft.com/office/powerpoint/2010/main" val="4731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566057" y="405580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DATA CLEANING</a:t>
            </a:r>
          </a:p>
        </p:txBody>
      </p:sp>
      <p:pic>
        <p:nvPicPr>
          <p:cNvPr id="2" name="Picture 1" descr="1,171 Cleaning Data Lottie Animations - Free in JSON, LOTTIE, GIF -  IconScout">
            <a:extLst>
              <a:ext uri="{FF2B5EF4-FFF2-40B4-BE49-F238E27FC236}">
                <a16:creationId xmlns:a16="http://schemas.microsoft.com/office/drawing/2014/main" id="{CBA8DB39-B2CA-01D4-8E59-C0667E3A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91" y="2102566"/>
            <a:ext cx="3995891" cy="36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695E-3B56-6D40-7EA0-1645E65D5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5080" y="5257646"/>
            <a:ext cx="10271380" cy="823912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82F65-9104-EA90-4AA3-482F3E668DDD}"/>
              </a:ext>
            </a:extLst>
          </p:cNvPr>
          <p:cNvSpPr txBox="1"/>
          <p:nvPr/>
        </p:nvSpPr>
        <p:spPr>
          <a:xfrm>
            <a:off x="962025" y="564014"/>
            <a:ext cx="5475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u="sng">
                <a:cs typeface="Calibri Light"/>
              </a:rPr>
              <a:t>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4C1D6-689A-BF15-7BE9-1D4385B008F6}"/>
              </a:ext>
            </a:extLst>
          </p:cNvPr>
          <p:cNvSpPr txBox="1"/>
          <p:nvPr/>
        </p:nvSpPr>
        <p:spPr>
          <a:xfrm>
            <a:off x="905080" y="2097996"/>
            <a:ext cx="97583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work_year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 column initially had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int64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data type. Since no arithmetic operations is performed on the 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work_year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 column, we have transformed the data type to string.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12C49-586E-477B-255F-A11E00D0BC89}"/>
              </a:ext>
            </a:extLst>
          </p:cNvPr>
          <p:cNvSpPr txBox="1"/>
          <p:nvPr/>
        </p:nvSpPr>
        <p:spPr>
          <a:xfrm>
            <a:off x="6443253" y="4635739"/>
            <a:ext cx="52764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Biome"/>
              </a:rPr>
              <a:t>A total of 1171 duplicate rows were found. After dropping, 2584 unique rows were obtained.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4D1EC-2723-8275-7F72-45A84C3BC4ED}"/>
              </a:ext>
            </a:extLst>
          </p:cNvPr>
          <p:cNvSpPr txBox="1"/>
          <p:nvPr/>
        </p:nvSpPr>
        <p:spPr>
          <a:xfrm>
            <a:off x="905080" y="3369595"/>
            <a:ext cx="5475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 Light"/>
              </a:rPr>
              <a:t>2.   </a:t>
            </a:r>
            <a:r>
              <a:rPr lang="en-US" sz="2800" b="1" u="sng">
                <a:cs typeface="Calibri Light"/>
              </a:rPr>
              <a:t>Remove duplicates</a:t>
            </a:r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D5371A52-2252-1C99-1288-C0A1C424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80" y="1180056"/>
            <a:ext cx="6650181" cy="831272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A4D227B-D896-66B1-2DF7-E70CF269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40" y="3919324"/>
            <a:ext cx="5080460" cy="25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1A64-639F-19A1-8254-D01A00E06FF4}"/>
              </a:ext>
            </a:extLst>
          </p:cNvPr>
          <p:cNvSpPr txBox="1"/>
          <p:nvPr/>
        </p:nvSpPr>
        <p:spPr>
          <a:xfrm>
            <a:off x="69800" y="456211"/>
            <a:ext cx="76019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 Light"/>
              </a:rPr>
              <a:t>3.  </a:t>
            </a:r>
            <a:r>
              <a:rPr lang="en-US" sz="2800" b="1" u="sng">
                <a:cs typeface="Calibri Light"/>
              </a:rPr>
              <a:t>Remove leading and trailing white spaces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93D1E-8CAE-F43F-378E-5F0E4F206428}"/>
              </a:ext>
            </a:extLst>
          </p:cNvPr>
          <p:cNvSpPr txBox="1"/>
          <p:nvPr/>
        </p:nvSpPr>
        <p:spPr>
          <a:xfrm>
            <a:off x="8460053" y="2449426"/>
            <a:ext cx="35821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Trimming leading/trailing spaces in datasets ensures data consistency for accurate analysis, sorting, and filtering, improving overall reliability.</a:t>
            </a:r>
            <a:endParaRPr lang="en-US">
              <a:latin typeface="Biome"/>
              <a:cs typeface="Biome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8805F81-AB07-F56F-4597-EEE1EDC5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4" y="1109353"/>
            <a:ext cx="7789311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1A64-639F-19A1-8254-D01A00E06FF4}"/>
              </a:ext>
            </a:extLst>
          </p:cNvPr>
          <p:cNvSpPr txBox="1"/>
          <p:nvPr/>
        </p:nvSpPr>
        <p:spPr>
          <a:xfrm>
            <a:off x="656336" y="508953"/>
            <a:ext cx="6986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 Light"/>
              </a:rPr>
              <a:t>4. </a:t>
            </a:r>
            <a:r>
              <a:rPr lang="en-US" sz="2800" b="1" u="sng">
                <a:cs typeface="Calibri Light"/>
              </a:rPr>
              <a:t>Replacing abbreviation in job titles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93D1E-8CAE-F43F-378E-5F0E4F206428}"/>
              </a:ext>
            </a:extLst>
          </p:cNvPr>
          <p:cNvSpPr txBox="1"/>
          <p:nvPr/>
        </p:nvSpPr>
        <p:spPr>
          <a:xfrm>
            <a:off x="656336" y="1992611"/>
            <a:ext cx="8832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Initially, there were 93 unique job titles. However, there was a subtle repetition that could have affected the result of the analysis.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985A3AA-C647-9E85-A834-F14A4A92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4" y="2930043"/>
            <a:ext cx="8912736" cy="2706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EE295-4252-93FD-DC38-2AB914B93738}"/>
              </a:ext>
            </a:extLst>
          </p:cNvPr>
          <p:cNvSpPr txBox="1"/>
          <p:nvPr/>
        </p:nvSpPr>
        <p:spPr>
          <a:xfrm>
            <a:off x="656336" y="5771262"/>
            <a:ext cx="89127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Biome"/>
              </a:rPr>
              <a:t>After replacing the abbreviation ML Engineer with its full form Machine Learning Engineer, we got 92 unique job titles.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2" name="Picture 1" descr="A close up of a text&#10;&#10;Description automatically generated">
            <a:extLst>
              <a:ext uri="{FF2B5EF4-FFF2-40B4-BE49-F238E27FC236}">
                <a16:creationId xmlns:a16="http://schemas.microsoft.com/office/drawing/2014/main" id="{5C6AC84F-BE7E-943A-FF45-CC0346F6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" y="1122390"/>
            <a:ext cx="5838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1A64-639F-19A1-8254-D01A00E06FF4}"/>
              </a:ext>
            </a:extLst>
          </p:cNvPr>
          <p:cNvSpPr txBox="1"/>
          <p:nvPr/>
        </p:nvSpPr>
        <p:spPr>
          <a:xfrm>
            <a:off x="557939" y="781176"/>
            <a:ext cx="3372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 Light"/>
              </a:rPr>
              <a:t>5. </a:t>
            </a:r>
            <a:r>
              <a:rPr lang="en-US" sz="2800" b="1" u="sng">
                <a:cs typeface="Calibri Light"/>
              </a:rPr>
              <a:t>Replacing values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EE295-4252-93FD-DC38-2AB914B93738}"/>
              </a:ext>
            </a:extLst>
          </p:cNvPr>
          <p:cNvSpPr txBox="1"/>
          <p:nvPr/>
        </p:nvSpPr>
        <p:spPr>
          <a:xfrm>
            <a:off x="720596" y="4666690"/>
            <a:ext cx="98655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Biome"/>
              </a:rPr>
              <a:t>To enhance comprehension, interpretation, and analysis, we have substituted abbreviations with their corresponding full forms.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4391D16-430A-E144-32F0-141C6A83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1" y="1526052"/>
            <a:ext cx="9865501" cy="1311564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10E16A-EC3D-9156-CB12-5095B8A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1" y="3101428"/>
            <a:ext cx="9835075" cy="12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7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566057" y="405580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000000"/>
                </a:solidFill>
                <a:latin typeface="Calibri"/>
                <a:cs typeface="Calibri"/>
              </a:rPr>
              <a:t>EXPLORATORY DATA ANALYSIS</a:t>
            </a:r>
            <a:endParaRPr lang="en-US"/>
          </a:p>
        </p:txBody>
      </p:sp>
      <p:pic>
        <p:nvPicPr>
          <p:cNvPr id="2052" name="Picture 4" descr="What is “Exploratory Data Analysis” anyway? — Dataspire">
            <a:extLst>
              <a:ext uri="{FF2B5EF4-FFF2-40B4-BE49-F238E27FC236}">
                <a16:creationId xmlns:a16="http://schemas.microsoft.com/office/drawing/2014/main" id="{80ED3FA9-9678-C392-48D1-A6AEA77AC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62" y="1692275"/>
            <a:ext cx="4308475" cy="43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2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D899A9-E162-8B5E-7B7F-7EF7F256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40" y="83153"/>
            <a:ext cx="8229600" cy="573723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latin typeface="Calibri"/>
                <a:ea typeface="+mj-lt"/>
                <a:cs typeface="+mj-lt"/>
              </a:rPr>
              <a:t>Trendiest Job Title: </a:t>
            </a:r>
            <a:r>
              <a:rPr lang="en-US" sz="2400">
                <a:latin typeface="Calibri"/>
                <a:ea typeface="+mj-lt"/>
                <a:cs typeface="+mj-lt"/>
              </a:rPr>
              <a:t>Which is</a:t>
            </a:r>
            <a:r>
              <a:rPr lang="en-US" sz="2400">
                <a:latin typeface="Calibri"/>
                <a:cs typeface="Calibri Light"/>
              </a:rPr>
              <a:t> the trendiest job title by c</a:t>
            </a:r>
            <a:r>
              <a:rPr lang="en-US" sz="2400">
                <a:latin typeface="Calibri"/>
                <a:cs typeface="Calibri"/>
              </a:rPr>
              <a:t>ountry?</a:t>
            </a:r>
            <a:endParaRPr lang="en-US" sz="2400">
              <a:latin typeface="Calibri"/>
              <a:ea typeface="+mj-lt"/>
              <a:cs typeface="Calibri"/>
            </a:endParaRPr>
          </a:p>
        </p:txBody>
      </p:sp>
      <p:pic>
        <p:nvPicPr>
          <p:cNvPr id="2" name="Picture 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2D8040B1-29CB-330F-A152-D3C287BF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8" y="825608"/>
            <a:ext cx="7524135" cy="3267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6F172-0991-E062-6B72-F132009A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59" y="3095093"/>
            <a:ext cx="4402392" cy="3678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1611E-2559-7AB0-69D2-6E05D656BE22}"/>
              </a:ext>
            </a:extLst>
          </p:cNvPr>
          <p:cNvSpPr txBox="1"/>
          <p:nvPr/>
        </p:nvSpPr>
        <p:spPr>
          <a:xfrm>
            <a:off x="906258" y="4859919"/>
            <a:ext cx="60706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This analysis helps us make informed decision about the job market in our "</a:t>
            </a:r>
            <a:r>
              <a:rPr lang="en-US" sz="2000" b="1">
                <a:ea typeface="Calibri"/>
                <a:cs typeface="Calibri"/>
              </a:rPr>
              <a:t>Dream work location</a:t>
            </a:r>
            <a:r>
              <a:rPr lang="en-US" sz="2000">
                <a:ea typeface="Calibri"/>
                <a:cs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75608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8F86B8-7020-5980-3FC2-C362C121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54" y="184698"/>
            <a:ext cx="8554720" cy="594043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latin typeface="Calibri"/>
                <a:ea typeface="+mj-lt"/>
                <a:cs typeface="+mj-lt"/>
              </a:rPr>
              <a:t>Lucrative Job Title:</a:t>
            </a:r>
            <a:r>
              <a:rPr lang="en-US" sz="2400">
                <a:latin typeface="Calibri"/>
                <a:ea typeface="+mj-lt"/>
                <a:cs typeface="+mj-lt"/>
              </a:rPr>
              <a:t> Which is the </a:t>
            </a:r>
            <a:r>
              <a:rPr lang="en-US" sz="2400">
                <a:latin typeface="Calibri"/>
                <a:cs typeface="Calibri"/>
              </a:rPr>
              <a:t>most lucrative job title by country?</a:t>
            </a:r>
            <a:endParaRPr lang="en-US" sz="2400">
              <a:latin typeface="Calibri"/>
              <a:ea typeface="+mj-lt"/>
              <a:cs typeface="Calibri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D3034BB-7C88-7BFA-F392-9880C4AE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r="-3" b="9705"/>
          <a:stretch/>
        </p:blipFill>
        <p:spPr>
          <a:xfrm>
            <a:off x="217949" y="787016"/>
            <a:ext cx="7426695" cy="2177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698CF-C811-92C3-4C63-A0F825A07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33" b="-312"/>
          <a:stretch/>
        </p:blipFill>
        <p:spPr>
          <a:xfrm>
            <a:off x="7511026" y="2812915"/>
            <a:ext cx="4675900" cy="4041259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5A7B7-E582-3900-8114-7934CD6867DD}"/>
              </a:ext>
            </a:extLst>
          </p:cNvPr>
          <p:cNvSpPr txBox="1"/>
          <p:nvPr/>
        </p:nvSpPr>
        <p:spPr>
          <a:xfrm>
            <a:off x="1325981" y="4047240"/>
            <a:ext cx="54094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This analysis empowers us with the knowledge necessary to target our "</a:t>
            </a:r>
            <a:r>
              <a:rPr lang="en-US" sz="2000" b="1">
                <a:cs typeface="Calibri"/>
              </a:rPr>
              <a:t>Dream Salary</a:t>
            </a:r>
            <a:r>
              <a:rPr lang="en-US" sz="2000">
                <a:cs typeface="Calibri"/>
              </a:rPr>
              <a:t>”.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5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8F890A-2452-2F01-D871-C08C7B3C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9" y="334881"/>
            <a:ext cx="8895139" cy="1749004"/>
          </a:xfrm>
          <a:prstGeom prst="rect">
            <a:avLst/>
          </a:prstGeom>
        </p:spPr>
      </p:pic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157E1D5-D84E-F833-3203-425C0278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8" y="3246829"/>
            <a:ext cx="8962102" cy="339132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F525F-1881-BF7E-8318-BCF67864ADA7}"/>
              </a:ext>
            </a:extLst>
          </p:cNvPr>
          <p:cNvSpPr txBox="1"/>
          <p:nvPr/>
        </p:nvSpPr>
        <p:spPr>
          <a:xfrm>
            <a:off x="201069" y="2396974"/>
            <a:ext cx="88951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analysis guides us to make optimal job choice with respect to salary. </a:t>
            </a:r>
          </a:p>
          <a:p>
            <a:r>
              <a:rPr lang="en-US">
                <a:ea typeface="Calibri"/>
                <a:cs typeface="Calibri"/>
              </a:rPr>
              <a:t>Best used during </a:t>
            </a:r>
            <a:r>
              <a:rPr lang="en-US" b="1">
                <a:ea typeface="Calibri"/>
                <a:cs typeface="Calibri"/>
              </a:rPr>
              <a:t>job switching</a:t>
            </a:r>
            <a:r>
              <a:rPr lang="en-US">
                <a:ea typeface="Calibri"/>
                <a:cs typeface="Calibri"/>
              </a:rPr>
              <a:t>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54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teamwork flat design image Royalty Free Vector Image">
            <a:extLst>
              <a:ext uri="{FF2B5EF4-FFF2-40B4-BE49-F238E27FC236}">
                <a16:creationId xmlns:a16="http://schemas.microsoft.com/office/drawing/2014/main" id="{07EEBD51-0015-786B-8029-D61D02D5E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r="1618" b="10293"/>
          <a:stretch/>
        </p:blipFill>
        <p:spPr>
          <a:xfrm>
            <a:off x="3937820" y="1830"/>
            <a:ext cx="8256564" cy="6866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8D455-3B4D-9ED1-E385-77D2AB6A7B40}"/>
              </a:ext>
            </a:extLst>
          </p:cNvPr>
          <p:cNvSpPr txBox="1"/>
          <p:nvPr/>
        </p:nvSpPr>
        <p:spPr>
          <a:xfrm>
            <a:off x="110932" y="2407307"/>
            <a:ext cx="36932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latin typeface="Baguet Script"/>
                <a:cs typeface="Calibri"/>
              </a:rPr>
              <a:t>Ananyaa Shahi</a:t>
            </a:r>
            <a:endParaRPr lang="en-US"/>
          </a:p>
          <a:p>
            <a:pPr algn="ctr"/>
            <a:r>
              <a:rPr lang="en-US" sz="3600">
                <a:latin typeface="Baguet Script"/>
                <a:cs typeface="Calibri"/>
              </a:rPr>
              <a:t>Anushka Mondal</a:t>
            </a:r>
          </a:p>
          <a:p>
            <a:pPr algn="ctr"/>
            <a:r>
              <a:rPr lang="en-US" sz="3600">
                <a:latin typeface="Baguet Script"/>
                <a:cs typeface="Calibri"/>
              </a:rPr>
              <a:t>Vivid Liu</a:t>
            </a:r>
          </a:p>
          <a:p>
            <a:pPr algn="ctr"/>
            <a:r>
              <a:rPr lang="en-US" sz="3600">
                <a:latin typeface="Baguet Script"/>
                <a:cs typeface="Calibri"/>
              </a:rPr>
              <a:t>Bhakti Kate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1891B-51DA-C2E6-1DFD-EA1F994BD683}"/>
              </a:ext>
            </a:extLst>
          </p:cNvPr>
          <p:cNvSpPr txBox="1"/>
          <p:nvPr/>
        </p:nvSpPr>
        <p:spPr>
          <a:xfrm>
            <a:off x="435429" y="1265743"/>
            <a:ext cx="30442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u="sng">
                <a:latin typeface="Calibri"/>
                <a:cs typeface="Calibri"/>
              </a:rPr>
              <a:t>TEAM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96475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8F86B8-7020-5980-3FC2-C362C121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2" y="-4148"/>
            <a:ext cx="12087477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latin typeface="Calibri"/>
                <a:cs typeface="Calibri"/>
              </a:rPr>
              <a:t>Demographic Pay Gaps</a:t>
            </a:r>
            <a:r>
              <a:rPr lang="en-US" sz="2400" b="1">
                <a:latin typeface="Calibri"/>
                <a:ea typeface="+mj-lt"/>
                <a:cs typeface="+mj-lt"/>
              </a:rPr>
              <a:t>: </a:t>
            </a:r>
            <a:r>
              <a:rPr lang="en-US" sz="2400">
                <a:latin typeface="Calibri"/>
                <a:ea typeface="+mj-lt"/>
                <a:cs typeface="+mj-lt"/>
              </a:rPr>
              <a:t>Are there</a:t>
            </a:r>
            <a:r>
              <a:rPr lang="en-US" sz="2400">
                <a:latin typeface="Calibri"/>
                <a:cs typeface="Calibri Light"/>
              </a:rPr>
              <a:t> any pay gaps related to</a:t>
            </a:r>
            <a:r>
              <a:rPr lang="en-US" sz="2400" b="1">
                <a:latin typeface="Calibri"/>
                <a:cs typeface="Calibri Light"/>
              </a:rPr>
              <a:t> </a:t>
            </a:r>
            <a:r>
              <a:rPr lang="en-US" sz="2400">
                <a:latin typeface="Calibri"/>
                <a:cs typeface="Calibri Light"/>
              </a:rPr>
              <a:t> </a:t>
            </a:r>
            <a:r>
              <a:rPr lang="en-US" sz="2400">
                <a:latin typeface="Calibri"/>
                <a:cs typeface="Calibri"/>
              </a:rPr>
              <a:t>most common job title in the world?</a:t>
            </a:r>
            <a:endParaRPr lang="en-US" sz="2400">
              <a:latin typeface="Calibri"/>
              <a:ea typeface="+mj-lt"/>
              <a:cs typeface="Calibri"/>
            </a:endParaRPr>
          </a:p>
          <a:p>
            <a:pPr algn="ctr"/>
            <a:endParaRPr lang="en-US" sz="2800" b="1">
              <a:latin typeface="Calibri"/>
              <a:ea typeface="Calibri Light"/>
              <a:cs typeface="Calibri Light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FE8035F-325A-C4CD-21AA-BF3C2FC6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6" y="813746"/>
            <a:ext cx="6276912" cy="133354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8C454C6-0CB3-3B51-7659-DBD0AF60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6" y="2426481"/>
            <a:ext cx="4758812" cy="2259374"/>
          </a:xfrm>
          <a:prstGeom prst="rect">
            <a:avLst/>
          </a:prstGeom>
        </p:spPr>
      </p:pic>
      <p:pic>
        <p:nvPicPr>
          <p:cNvPr id="8" name="Picture 7" descr="A graph of data engineer and engineer&#10;&#10;Description automatically generated">
            <a:extLst>
              <a:ext uri="{FF2B5EF4-FFF2-40B4-BE49-F238E27FC236}">
                <a16:creationId xmlns:a16="http://schemas.microsoft.com/office/drawing/2014/main" id="{B48E011B-8E5B-8987-88F1-291A00E1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51" y="862069"/>
            <a:ext cx="5877230" cy="599418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39A43-C8F6-A6DD-25D7-43BCD52B17CA}"/>
              </a:ext>
            </a:extLst>
          </p:cNvPr>
          <p:cNvSpPr txBox="1"/>
          <p:nvPr/>
        </p:nvSpPr>
        <p:spPr>
          <a:xfrm>
            <a:off x="107845" y="5137768"/>
            <a:ext cx="472867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Biome"/>
              </a:rPr>
              <a:t>We see that there is definite pay-gap for the most common job title in the world. </a:t>
            </a:r>
            <a:endParaRPr lang="en-US"/>
          </a:p>
          <a:p>
            <a:pPr algn="ctr"/>
            <a:endParaRPr lang="en-US">
              <a:solidFill>
                <a:srgbClr val="000000"/>
              </a:solidFill>
              <a:ea typeface="+mn-lt"/>
              <a:cs typeface="Biome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Data Engineer : </a:t>
            </a:r>
          </a:p>
          <a:p>
            <a:pPr algn="ctr"/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US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highest ($325k),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Vietnam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lowest ($12k) </a:t>
            </a:r>
            <a:endParaRPr lang="en-US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0F67B1-1CD9-85E1-7848-550B5F0A5E5E}"/>
              </a:ext>
            </a:extLst>
          </p:cNvPr>
          <p:cNvSpPr/>
          <p:nvPr/>
        </p:nvSpPr>
        <p:spPr>
          <a:xfrm rot="11602041" flipV="1">
            <a:off x="7621177" y="1297215"/>
            <a:ext cx="925393" cy="179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11">
            <a:extLst>
              <a:ext uri="{FF2B5EF4-FFF2-40B4-BE49-F238E27FC236}">
                <a16:creationId xmlns:a16="http://schemas.microsoft.com/office/drawing/2014/main" id="{75D1CB84-E74A-C796-B6A9-0EF934E95309}"/>
              </a:ext>
            </a:extLst>
          </p:cNvPr>
          <p:cNvSpPr/>
          <p:nvPr/>
        </p:nvSpPr>
        <p:spPr>
          <a:xfrm flipV="1">
            <a:off x="10594269" y="6339312"/>
            <a:ext cx="925393" cy="179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57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1C0B636-797F-30C8-A488-66A147E7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65" y="394951"/>
            <a:ext cx="10764587" cy="115724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latin typeface="Calibri"/>
                <a:cs typeface="Calibri"/>
              </a:rPr>
              <a:t>Impact of </a:t>
            </a:r>
            <a:r>
              <a:rPr lang="en-US" sz="2400" b="1" err="1">
                <a:latin typeface="Calibri"/>
                <a:cs typeface="Calibri"/>
              </a:rPr>
              <a:t>remote_ratio</a:t>
            </a:r>
            <a:r>
              <a:rPr lang="en-US" sz="2400" b="1">
                <a:latin typeface="Calibri"/>
                <a:cs typeface="Calibri"/>
              </a:rPr>
              <a:t> column: </a:t>
            </a:r>
            <a:r>
              <a:rPr lang="en-US" sz="2400">
                <a:latin typeface="Calibri"/>
                <a:cs typeface="Calibri"/>
              </a:rPr>
              <a:t>Does</a:t>
            </a:r>
            <a:r>
              <a:rPr lang="en-US" sz="2400" kern="1200">
                <a:latin typeface="Calibri"/>
                <a:cs typeface="Calibri"/>
              </a:rPr>
              <a:t> work modality have any significant impact on salaries?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56CD3D-FACF-78FB-6FF5-7119FD71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1724245"/>
            <a:ext cx="6096000" cy="302356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15B1703-6FDE-482B-9437-FC9AF13D888A}"/>
              </a:ext>
            </a:extLst>
          </p:cNvPr>
          <p:cNvSpPr>
            <a:spLocks/>
          </p:cNvSpPr>
          <p:nvPr/>
        </p:nvSpPr>
        <p:spPr>
          <a:xfrm>
            <a:off x="383315" y="5155234"/>
            <a:ext cx="10941340" cy="14735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85750" indent="-285750" defTabSz="649224">
              <a:buFont typeface="Arial"/>
              <a:buChar char="•"/>
            </a:pPr>
            <a:r>
              <a:rPr lang="en-US" sz="1600" kern="1200">
                <a:ea typeface="+mn-lt"/>
                <a:cs typeface="+mn-lt"/>
              </a:rPr>
              <a:t>During </a:t>
            </a:r>
            <a:r>
              <a:rPr lang="en-US" sz="1600">
                <a:ea typeface="+mn-lt"/>
                <a:cs typeface="+mn-lt"/>
              </a:rPr>
              <a:t>the </a:t>
            </a:r>
            <a:r>
              <a:rPr lang="en-US" sz="1600" kern="1200">
                <a:ea typeface="+mn-lt"/>
                <a:cs typeface="+mn-lt"/>
              </a:rPr>
              <a:t>peak pandemic years</a:t>
            </a:r>
            <a:r>
              <a:rPr lang="en-US" sz="1600">
                <a:ea typeface="+mn-lt"/>
                <a:cs typeface="+mn-lt"/>
              </a:rPr>
              <a:t> of </a:t>
            </a:r>
            <a:r>
              <a:rPr lang="en-US" sz="1600" kern="1200">
                <a:ea typeface="+mn-lt"/>
                <a:cs typeface="+mn-lt"/>
              </a:rPr>
              <a:t>2020 and 2021, </a:t>
            </a:r>
            <a:r>
              <a:rPr lang="en-US" sz="1600">
                <a:ea typeface="+mn-lt"/>
                <a:cs typeface="+mn-lt"/>
              </a:rPr>
              <a:t>remote workers' </a:t>
            </a:r>
            <a:r>
              <a:rPr lang="en-US" sz="1600" kern="1200">
                <a:ea typeface="+mn-lt"/>
                <a:cs typeface="+mn-lt"/>
              </a:rPr>
              <a:t>median salaries </a:t>
            </a:r>
            <a:r>
              <a:rPr lang="en-US" sz="1600">
                <a:ea typeface="+mn-lt"/>
                <a:cs typeface="+mn-lt"/>
              </a:rPr>
              <a:t>surged</a:t>
            </a:r>
            <a:r>
              <a:rPr lang="en-US" sz="1600" kern="1200">
                <a:ea typeface="+mn-lt"/>
                <a:cs typeface="+mn-lt"/>
              </a:rPr>
              <a:t>.</a:t>
            </a:r>
            <a:r>
              <a:rPr lang="en-US" sz="1600">
                <a:ea typeface="+mn-lt"/>
                <a:cs typeface="+mn-lt"/>
              </a:rPr>
              <a:t> Surprisingly, in </a:t>
            </a:r>
            <a:r>
              <a:rPr lang="en-US" sz="1600" kern="1200">
                <a:ea typeface="+mn-lt"/>
                <a:cs typeface="+mn-lt"/>
              </a:rPr>
              <a:t>2022</a:t>
            </a:r>
            <a:r>
              <a:rPr lang="en-US" sz="1600">
                <a:ea typeface="+mn-lt"/>
                <a:cs typeface="+mn-lt"/>
              </a:rPr>
              <a:t> and 2023</a:t>
            </a:r>
            <a:r>
              <a:rPr lang="en-US" sz="1600" kern="1200">
                <a:ea typeface="+mn-lt"/>
                <a:cs typeface="+mn-lt"/>
              </a:rPr>
              <a:t>, </a:t>
            </a:r>
            <a:r>
              <a:rPr lang="en-US" sz="1600">
                <a:ea typeface="+mn-lt"/>
                <a:cs typeface="+mn-lt"/>
              </a:rPr>
              <a:t>despite </a:t>
            </a:r>
            <a:r>
              <a:rPr lang="en-US" sz="1600" kern="1200">
                <a:ea typeface="+mn-lt"/>
                <a:cs typeface="+mn-lt"/>
              </a:rPr>
              <a:t>the </a:t>
            </a:r>
            <a:r>
              <a:rPr lang="en-US" sz="1600">
                <a:ea typeface="+mn-lt"/>
                <a:cs typeface="+mn-lt"/>
              </a:rPr>
              <a:t>return </a:t>
            </a:r>
            <a:r>
              <a:rPr lang="en-US" sz="1600" kern="1200">
                <a:ea typeface="+mn-lt"/>
                <a:cs typeface="+mn-lt"/>
              </a:rPr>
              <a:t>to in-person work, remote job compensation </a:t>
            </a:r>
            <a:r>
              <a:rPr lang="en-US" sz="1600">
                <a:ea typeface="+mn-lt"/>
                <a:cs typeface="+mn-lt"/>
              </a:rPr>
              <a:t>continued to rise.</a:t>
            </a:r>
            <a:endParaRPr lang="en-US" sz="1600">
              <a:cs typeface="Calibri" panose="020F0502020204030204"/>
            </a:endParaRPr>
          </a:p>
          <a:p>
            <a:pPr defTabSz="649224"/>
            <a:endParaRPr lang="en-US" sz="1600">
              <a:ea typeface="+mn-lt"/>
              <a:cs typeface="+mn-lt"/>
            </a:endParaRPr>
          </a:p>
          <a:p>
            <a:pPr marL="285750" indent="-285750" defTabSz="649224">
              <a:buFont typeface="Arial"/>
              <a:buChar char="•"/>
            </a:pPr>
            <a:r>
              <a:rPr lang="en-US" sz="1600">
                <a:latin typeface="Calibri"/>
                <a:ea typeface="+mn-lt"/>
                <a:cs typeface="Arial"/>
              </a:rPr>
              <a:t>By 2023, median salaries for in-person and remote work equalized, showing no difference. However, hybrid work experienced a sharp decline in median salary, becoming the least lucrative option.</a:t>
            </a:r>
          </a:p>
          <a:p>
            <a:pPr marL="202565" indent="-202565" defTabSz="649224">
              <a:spcAft>
                <a:spcPts val="600"/>
              </a:spcAft>
              <a:buFont typeface="Arial"/>
              <a:buChar char="•"/>
            </a:pPr>
            <a:endParaRPr lang="en-US" sz="1600">
              <a:latin typeface="Calibri"/>
              <a:ea typeface="+mn-lt"/>
              <a:cs typeface="Arial"/>
            </a:endParaRPr>
          </a:p>
          <a:p>
            <a:pPr defTabSz="649224"/>
            <a:endParaRPr lang="en-US" sz="1600">
              <a:ea typeface="+mn-lt"/>
              <a:cs typeface="+mn-lt"/>
            </a:endParaRPr>
          </a:p>
          <a:p>
            <a:pPr defTabSz="649224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B670CDA-06BC-8FE1-57FA-71BD7F8B28EB}"/>
              </a:ext>
            </a:extLst>
          </p:cNvPr>
          <p:cNvSpPr>
            <a:spLocks/>
          </p:cNvSpPr>
          <p:nvPr/>
        </p:nvSpPr>
        <p:spPr>
          <a:xfrm>
            <a:off x="9329958" y="4819051"/>
            <a:ext cx="2695805" cy="3384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649224">
              <a:spcAft>
                <a:spcPts val="600"/>
              </a:spcAft>
            </a:pPr>
            <a:r>
              <a:rPr lang="en-US" sz="1100" i="1" kern="1200">
                <a:latin typeface="Calibri"/>
                <a:cs typeface="Calibri"/>
              </a:rPr>
              <a:t>Work modes: fully remote, hybrid, in-person</a:t>
            </a:r>
            <a:endParaRPr lang="en-US" sz="1100" i="1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759C3-2670-A97B-C893-46C9A30E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68" y="1723954"/>
            <a:ext cx="5591299" cy="30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986188-56E7-DCF7-6F98-2B199A85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08" y="422808"/>
            <a:ext cx="11245320" cy="11384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latin typeface="Calibri"/>
                <a:cs typeface="Calibri"/>
              </a:rPr>
              <a:t>Highest paid </a:t>
            </a:r>
            <a:r>
              <a:rPr lang="en-US" sz="2400" b="1" err="1">
                <a:latin typeface="Calibri"/>
                <a:cs typeface="Calibri"/>
              </a:rPr>
              <a:t>remote_ratio</a:t>
            </a:r>
            <a:r>
              <a:rPr lang="en-US" sz="2400" b="1">
                <a:latin typeface="Calibri"/>
                <a:cs typeface="Calibri"/>
              </a:rPr>
              <a:t> entry level positions: </a:t>
            </a:r>
            <a:r>
              <a:rPr lang="en-US" sz="2400">
                <a:latin typeface="Calibri"/>
                <a:cs typeface="Calibri"/>
              </a:rPr>
              <a:t>Which are the </a:t>
            </a:r>
            <a:r>
              <a:rPr lang="en-US" sz="2400" b="1">
                <a:latin typeface="Calibri"/>
                <a:cs typeface="Calibri"/>
              </a:rPr>
              <a:t>highest paid</a:t>
            </a:r>
            <a:r>
              <a:rPr lang="en-US" sz="2400">
                <a:latin typeface="Calibri"/>
                <a:cs typeface="Calibri"/>
              </a:rPr>
              <a:t> entry level jobs in US in 2023 as per work modality? 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99405A5A-2B96-416E-67A3-B5F713B3D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306" y="1375085"/>
            <a:ext cx="10630723" cy="4926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 u="sng"/>
              <a:t>NOTE:</a:t>
            </a:r>
            <a:r>
              <a:rPr lang="en-US" sz="1400"/>
              <a:t> We have chosen US company location because we believe that majority of our classmates would want to work in the US after graduation.</a:t>
            </a:r>
          </a:p>
        </p:txBody>
      </p:sp>
      <p:pic>
        <p:nvPicPr>
          <p:cNvPr id="9" name="Content Placeholder 7" descr="A screenshot of a number&#10;&#10;Description automatically generated">
            <a:extLst>
              <a:ext uri="{FF2B5EF4-FFF2-40B4-BE49-F238E27FC236}">
                <a16:creationId xmlns:a16="http://schemas.microsoft.com/office/drawing/2014/main" id="{FBD12E99-C780-99DE-0D0C-F9FBDC188B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674505" y="4644491"/>
            <a:ext cx="8842983" cy="1790701"/>
          </a:xfrm>
          <a:prstGeom prst="rect">
            <a:avLst/>
          </a:prstGeom>
          <a:effectLst/>
        </p:spPr>
      </p:pic>
      <p:pic>
        <p:nvPicPr>
          <p:cNvPr id="10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AAF1289-F7BE-3CC0-1B3A-6C40297C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18" y="1984113"/>
            <a:ext cx="9057956" cy="25135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0370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D8C8799-4AC1-7FA1-765A-DC485048C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6091" y="1561305"/>
            <a:ext cx="8947152" cy="2411088"/>
          </a:xfrm>
        </p:spPr>
      </p:pic>
      <p:pic>
        <p:nvPicPr>
          <p:cNvPr id="8" name="Content Placeholder 7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89DFC066-F709-DA46-FB7D-B2577D9CB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18183" y="4031466"/>
            <a:ext cx="5702968" cy="2648388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F47718-0D80-71FA-5B9D-0DE64D997CCC}"/>
              </a:ext>
            </a:extLst>
          </p:cNvPr>
          <p:cNvSpPr txBox="1">
            <a:spLocks/>
          </p:cNvSpPr>
          <p:nvPr/>
        </p:nvSpPr>
        <p:spPr>
          <a:xfrm>
            <a:off x="447008" y="422808"/>
            <a:ext cx="11245320" cy="1138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Calibri"/>
                <a:ea typeface="+mj-lt"/>
                <a:cs typeface="Calibri"/>
              </a:rPr>
              <a:t>Lowest paid </a:t>
            </a:r>
            <a:r>
              <a:rPr lang="en-US" sz="2400" b="1" err="1">
                <a:latin typeface="Calibri"/>
                <a:ea typeface="+mj-lt"/>
                <a:cs typeface="Calibri"/>
              </a:rPr>
              <a:t>remote_ratio</a:t>
            </a:r>
            <a:r>
              <a:rPr lang="en-US" sz="2400" b="1">
                <a:latin typeface="Calibri"/>
                <a:ea typeface="+mj-lt"/>
                <a:cs typeface="Calibri"/>
              </a:rPr>
              <a:t> entry level positions</a:t>
            </a:r>
            <a:r>
              <a:rPr lang="en-US" sz="2400" b="1">
                <a:latin typeface="Calibri"/>
                <a:ea typeface="+mj-lt"/>
                <a:cs typeface="+mj-lt"/>
              </a:rPr>
              <a:t>:</a:t>
            </a:r>
            <a:r>
              <a:rPr lang="en-US" sz="2400" b="1">
                <a:latin typeface="Calibri"/>
                <a:cs typeface="Calibri"/>
              </a:rPr>
              <a:t> </a:t>
            </a:r>
            <a:r>
              <a:rPr lang="en-US" sz="2400">
                <a:latin typeface="Calibri"/>
                <a:cs typeface="Calibri"/>
              </a:rPr>
              <a:t>Which are the </a:t>
            </a:r>
            <a:r>
              <a:rPr lang="en-US" sz="2400" b="1">
                <a:latin typeface="Calibri"/>
                <a:cs typeface="Calibri"/>
              </a:rPr>
              <a:t>lowest paid</a:t>
            </a:r>
            <a:r>
              <a:rPr lang="en-US" sz="2400">
                <a:latin typeface="Calibri"/>
                <a:cs typeface="Calibri"/>
              </a:rPr>
              <a:t> entry level jobs in US in 2023 as per work modality?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26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303A7-CECD-5D97-5FEA-EFEB4572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44" y="541364"/>
            <a:ext cx="10881059" cy="8800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latin typeface="+mn-lt"/>
                <a:ea typeface="+mj-lt"/>
                <a:cs typeface="+mj-lt"/>
              </a:rPr>
              <a:t>Impact of experience and remote_ratio:</a:t>
            </a:r>
            <a:r>
              <a:rPr lang="en-US" sz="2400">
                <a:latin typeface="+mn-lt"/>
                <a:cs typeface="Calibri"/>
              </a:rPr>
              <a:t> </a:t>
            </a:r>
            <a:r>
              <a:rPr lang="en-US" sz="2400">
                <a:latin typeface="+mn-lt"/>
              </a:rPr>
              <a:t>Did experience levels play a role in salary trends as per different work modes?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3D1BE-6344-0A82-0BCA-797FD31914DF}"/>
              </a:ext>
            </a:extLst>
          </p:cNvPr>
          <p:cNvSpPr>
            <a:spLocks/>
          </p:cNvSpPr>
          <p:nvPr/>
        </p:nvSpPr>
        <p:spPr>
          <a:xfrm>
            <a:off x="1176174" y="5487264"/>
            <a:ext cx="9836601" cy="1035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Entry and executive-level median salaries declined significantly during the peak pandemic years from 2020 to 2021 and showed minimal growth from 2022 to 2023. Meanwhile, senior-level salaries consistently increased and mid-level salaries grew from 2021 to 2022 as the pandemic eased.</a:t>
            </a:r>
            <a:endParaRPr lang="en-US" sz="1600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EDA0249-6868-B8AA-2607-C24C0A83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0" y="1758030"/>
            <a:ext cx="6302997" cy="31192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6FD297-2BF1-1DB2-C1E1-C79FB16D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72" y="1962763"/>
            <a:ext cx="5470018" cy="27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321C-FEA3-DD62-C41D-FE6C264D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14" y="718591"/>
            <a:ext cx="10975957" cy="986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Salary variation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b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ased on company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s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ize: </a:t>
            </a:r>
            <a:r>
              <a:rPr lang="en-US" sz="2400" kern="1200">
                <a:latin typeface="+mn-lt"/>
                <a:cs typeface="Calibri Light"/>
              </a:rPr>
              <a:t>Do salaries vary by company size (small, medium, and large)?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478F72C-F50A-8AF1-967A-555AF975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5523776"/>
            <a:ext cx="9959788" cy="8958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/>
              <a:t>Medium sized companies lead in data science employment rate, with higher median salary ranges compared to both large and small firms, as indicated by the box plot.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7754A-C3B9-87B0-1161-AF4FE287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72"/>
          <a:stretch/>
        </p:blipFill>
        <p:spPr>
          <a:xfrm>
            <a:off x="344497" y="2378208"/>
            <a:ext cx="6253528" cy="2140004"/>
          </a:xfrm>
          <a:prstGeom prst="rect">
            <a:avLst/>
          </a:prstGeom>
          <a:effectLst/>
        </p:spPr>
      </p:pic>
      <p:pic>
        <p:nvPicPr>
          <p:cNvPr id="27" name="Picture 2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9129453-8715-20C4-8158-8A5A80A68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73"/>
          <a:stretch/>
        </p:blipFill>
        <p:spPr>
          <a:xfrm>
            <a:off x="6598025" y="1786910"/>
            <a:ext cx="5268088" cy="365466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37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F899-98B7-FE39-5B8B-111699E2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44" y="336335"/>
            <a:ext cx="10636512" cy="1019062"/>
          </a:xfrm>
        </p:spPr>
        <p:txBody>
          <a:bodyPr>
            <a:normAutofit/>
          </a:bodyPr>
          <a:lstStyle/>
          <a:p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Salary variation based on company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s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ize: </a:t>
            </a:r>
            <a:r>
              <a:rPr lang="en-US" sz="2400">
                <a:latin typeface="Calibri"/>
                <a:cs typeface="Calibri Light"/>
              </a:rPr>
              <a:t>How is salary distributed across companies based on their sizes?</a:t>
            </a:r>
          </a:p>
        </p:txBody>
      </p:sp>
      <p:pic>
        <p:nvPicPr>
          <p:cNvPr id="4" name="Content Placeholder 3" descr="A graph of a company size&#10;&#10;Description automatically generated">
            <a:extLst>
              <a:ext uri="{FF2B5EF4-FFF2-40B4-BE49-F238E27FC236}">
                <a16:creationId xmlns:a16="http://schemas.microsoft.com/office/drawing/2014/main" id="{466489EB-45C2-478F-D649-359A4C51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508" y="3097556"/>
            <a:ext cx="4875501" cy="3424109"/>
          </a:xfr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AD640E0-A0F3-34E4-B0F8-678DDD4C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0" y="3305018"/>
            <a:ext cx="6358233" cy="2586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6A615-7642-E28C-74C1-35637E09830F}"/>
              </a:ext>
            </a:extLst>
          </p:cNvPr>
          <p:cNvSpPr txBox="1"/>
          <p:nvPr/>
        </p:nvSpPr>
        <p:spPr>
          <a:xfrm>
            <a:off x="7141508" y="2281231"/>
            <a:ext cx="47347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Medium sized companies offer higher median salaries than both large and small companies.</a:t>
            </a:r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A91BB29-9F47-9486-9A60-5848B4E9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6" y="1532474"/>
            <a:ext cx="6436311" cy="13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0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FCCA-47B1-9B9B-D9DC-8B20B3A3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36" y="175778"/>
            <a:ext cx="11623728" cy="1004027"/>
          </a:xfrm>
        </p:spPr>
        <p:txBody>
          <a:bodyPr>
            <a:noAutofit/>
          </a:bodyPr>
          <a:lstStyle/>
          <a:p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Employment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types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 and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experience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>
                <a:latin typeface="+mn-lt"/>
                <a:cs typeface="Calibri Light"/>
              </a:rPr>
              <a:t>What sizes of companies are attracting most of the data science-related jobs?</a:t>
            </a:r>
            <a:r>
              <a:rPr lang="en-US" sz="2400">
                <a:latin typeface="+mn-lt"/>
                <a:ea typeface="+mj-lt"/>
                <a:cs typeface="+mj-lt"/>
              </a:rPr>
              <a:t> Is there any relationship between company size and experience level? </a:t>
            </a:r>
            <a:endParaRPr lang="en-US" sz="240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BD711-0513-BC34-49C5-9FEFB94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0" y="1259480"/>
            <a:ext cx="6485626" cy="552718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742A4A9-1E26-DDD7-7E50-4C16EB1A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0" y="1891873"/>
            <a:ext cx="6485626" cy="836854"/>
          </a:xfrm>
          <a:prstGeom prst="rect">
            <a:avLst/>
          </a:prstGeom>
        </p:spPr>
      </p:pic>
      <p:pic>
        <p:nvPicPr>
          <p:cNvPr id="11" name="Picture 10" descr="A screenshot of a number of jobs&#10;&#10;Description automatically generated">
            <a:extLst>
              <a:ext uri="{FF2B5EF4-FFF2-40B4-BE49-F238E27FC236}">
                <a16:creationId xmlns:a16="http://schemas.microsoft.com/office/drawing/2014/main" id="{9E2F7401-4340-2DB8-4C69-396E70212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3" y="2800790"/>
            <a:ext cx="2407990" cy="3478207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AA37986-25D7-0A93-170B-6DF76A8E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17231" y="3074649"/>
            <a:ext cx="5269911" cy="320434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FCE7C-CE03-9705-5886-3E262DA4B1CA}"/>
              </a:ext>
            </a:extLst>
          </p:cNvPr>
          <p:cNvSpPr txBox="1"/>
          <p:nvPr/>
        </p:nvSpPr>
        <p:spPr>
          <a:xfrm>
            <a:off x="3030996" y="3782638"/>
            <a:ext cx="354911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/>
                <a:cs typeface="Calibri"/>
              </a:rPr>
              <a:t>Mid-Sized Companies :</a:t>
            </a:r>
          </a:p>
          <a:p>
            <a:r>
              <a:rPr lang="en-US" sz="1400">
                <a:ea typeface="Calibri"/>
                <a:cs typeface="Calibri"/>
              </a:rPr>
              <a:t>Seniors &gt; Mid-level &gt; Entry-Level &gt; Executives </a:t>
            </a:r>
          </a:p>
          <a:p>
            <a:endParaRPr lang="en-US" sz="1400">
              <a:ea typeface="Calibri"/>
              <a:cs typeface="Calibri"/>
            </a:endParaRPr>
          </a:p>
          <a:p>
            <a:r>
              <a:rPr lang="en-US" sz="1400" b="1">
                <a:ea typeface="Calibri"/>
                <a:cs typeface="Calibri"/>
              </a:rPr>
              <a:t>Large Sized Companies:</a:t>
            </a:r>
          </a:p>
          <a:p>
            <a:r>
              <a:rPr lang="en-US" sz="1400">
                <a:ea typeface="Calibri"/>
                <a:cs typeface="Calibri"/>
              </a:rPr>
              <a:t>Seniors &gt; Mid-Level &gt; Entry-Level &gt; Executives</a:t>
            </a:r>
          </a:p>
          <a:p>
            <a:endParaRPr lang="en-US" sz="1400">
              <a:ea typeface="Calibri"/>
              <a:cs typeface="Calibri"/>
            </a:endParaRPr>
          </a:p>
          <a:p>
            <a:r>
              <a:rPr lang="en-US" sz="1400" b="1">
                <a:ea typeface="Calibri"/>
                <a:cs typeface="Calibri"/>
              </a:rPr>
              <a:t>Small-Sized Companies:</a:t>
            </a:r>
          </a:p>
          <a:p>
            <a:r>
              <a:rPr lang="en-US" sz="1400">
                <a:ea typeface="Calibri"/>
                <a:cs typeface="Calibri"/>
              </a:rPr>
              <a:t>Entry-Level = Mid-Level &gt; Senior &gt; Executives</a:t>
            </a:r>
          </a:p>
        </p:txBody>
      </p:sp>
      <p:pic>
        <p:nvPicPr>
          <p:cNvPr id="16" name="Picture 15" descr="A computer code with text&#10;&#10;Description automatically generated">
            <a:extLst>
              <a:ext uri="{FF2B5EF4-FFF2-40B4-BE49-F238E27FC236}">
                <a16:creationId xmlns:a16="http://schemas.microsoft.com/office/drawing/2014/main" id="{DCB3E48C-2BC0-5AAF-DD99-D785A8EBC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040" y="1259480"/>
            <a:ext cx="5196747" cy="15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5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11EE-6ECF-CEAA-3657-AD91C1BB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30" y="350019"/>
            <a:ext cx="10372811" cy="649574"/>
          </a:xfrm>
        </p:spPr>
        <p:txBody>
          <a:bodyPr>
            <a:noAutofit/>
          </a:bodyPr>
          <a:lstStyle/>
          <a:p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Employment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types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 and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experience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>
                <a:latin typeface="+mn-lt"/>
                <a:ea typeface="+mj-lt"/>
                <a:cs typeface="+mj-lt"/>
              </a:rPr>
              <a:t>Do employment types have a dependency on experience?</a:t>
            </a:r>
            <a:endParaRPr lang="en-US" sz="2400">
              <a:latin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3B5F9DF-DE21-6A20-8DC5-F03ECB29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513"/>
          <a:stretch/>
        </p:blipFill>
        <p:spPr>
          <a:xfrm>
            <a:off x="377786" y="1046461"/>
            <a:ext cx="7772400" cy="63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BFD80-8040-06C8-80FB-CF64DD25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6" y="1715429"/>
            <a:ext cx="7772400" cy="928777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1282DCB-780F-3EE6-68A1-ADEF60B2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755" y="1179913"/>
            <a:ext cx="2790039" cy="39993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522FFF-2B03-1A41-337E-492BEBABB555}"/>
              </a:ext>
            </a:extLst>
          </p:cNvPr>
          <p:cNvCxnSpPr>
            <a:cxnSpLocks/>
          </p:cNvCxnSpPr>
          <p:nvPr/>
        </p:nvCxnSpPr>
        <p:spPr>
          <a:xfrm>
            <a:off x="7992817" y="1909403"/>
            <a:ext cx="67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62DCFB-D7AE-B577-2DA9-BC5BFE64A975}"/>
              </a:ext>
            </a:extLst>
          </p:cNvPr>
          <p:cNvSpPr txBox="1"/>
          <p:nvPr/>
        </p:nvSpPr>
        <p:spPr>
          <a:xfrm>
            <a:off x="418809" y="2774610"/>
            <a:ext cx="70964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We are using a chi-square test as we are trying to find correlation between two categorical variables.</a:t>
            </a:r>
            <a:endParaRPr lang="en-US" sz="16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2C5E7A-2B67-043C-249E-F65BB4C7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89" y="3429587"/>
            <a:ext cx="7790155" cy="1626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2F29A-6681-F141-6BDF-E9E45600FF49}"/>
              </a:ext>
            </a:extLst>
          </p:cNvPr>
          <p:cNvSpPr txBox="1"/>
          <p:nvPr/>
        </p:nvSpPr>
        <p:spPr>
          <a:xfrm>
            <a:off x="377301" y="5178640"/>
            <a:ext cx="75667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H0 </a:t>
            </a:r>
            <a:r>
              <a:rPr lang="en-US" sz="1600">
                <a:ea typeface="+mn-lt"/>
                <a:cs typeface="+mn-lt"/>
              </a:rPr>
              <a:t>- The two columns are not correlated ; </a:t>
            </a:r>
          </a:p>
          <a:p>
            <a:r>
              <a:rPr lang="en-US" sz="1600" b="1">
                <a:ea typeface="+mn-lt"/>
                <a:cs typeface="+mn-lt"/>
              </a:rPr>
              <a:t>H1</a:t>
            </a:r>
            <a:r>
              <a:rPr lang="en-US" sz="1600">
                <a:ea typeface="+mn-lt"/>
                <a:cs typeface="+mn-lt"/>
              </a:rPr>
              <a:t> - The two columns are correlated</a:t>
            </a:r>
            <a:endParaRPr lang="en-US" sz="1600">
              <a:cs typeface="Calibri"/>
            </a:endParaRPr>
          </a:p>
          <a:p>
            <a:r>
              <a:rPr lang="en-US" sz="1600" b="1">
                <a:ea typeface="+mn-lt"/>
                <a:cs typeface="+mn-lt"/>
              </a:rPr>
              <a:t>Result</a:t>
            </a:r>
            <a:r>
              <a:rPr lang="en-US" sz="1600">
                <a:ea typeface="+mn-lt"/>
                <a:cs typeface="+mn-lt"/>
              </a:rPr>
              <a:t> - The probability of H0 being true</a:t>
            </a:r>
            <a:endParaRPr lang="en-US" sz="1600">
              <a:cs typeface="Calibri"/>
            </a:endParaRPr>
          </a:p>
          <a:p>
            <a:r>
              <a:rPr lang="en-US" sz="1600" b="1">
                <a:ea typeface="+mn-lt"/>
                <a:cs typeface="+mn-lt"/>
              </a:rPr>
              <a:t>In this case, since p-value is very less (in comparison of alpha, say 0.05), we will reject the H0 and conclude that the two columns are correlated</a:t>
            </a:r>
            <a:endParaRPr lang="en-US" sz="16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90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7B84DE-7A9B-214E-0DAE-A290F65FCBC0}"/>
              </a:ext>
            </a:extLst>
          </p:cNvPr>
          <p:cNvSpPr txBox="1"/>
          <p:nvPr/>
        </p:nvSpPr>
        <p:spPr>
          <a:xfrm>
            <a:off x="1623057" y="5637960"/>
            <a:ext cx="10568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Majority of companies offer full time roles for data science jobs, especially for senior level roles.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02D834-B078-856C-0802-B0447D844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63" y="642695"/>
            <a:ext cx="10372811" cy="829894"/>
          </a:xfrm>
        </p:spPr>
        <p:txBody>
          <a:bodyPr>
            <a:noAutofit/>
          </a:bodyPr>
          <a:lstStyle/>
          <a:p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Employment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types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 and </a:t>
            </a:r>
            <a:r>
              <a:rPr lang="en-US" sz="2400" b="1">
                <a:solidFill>
                  <a:srgbClr val="000000"/>
                </a:solidFill>
                <a:latin typeface="+mn-lt"/>
              </a:rPr>
              <a:t>experience</a:t>
            </a:r>
            <a:r>
              <a:rPr lang="en-US" sz="2400" b="1" i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>
                <a:latin typeface="+mn-lt"/>
                <a:ea typeface="+mj-lt"/>
                <a:cs typeface="+mj-lt"/>
              </a:rPr>
              <a:t>Do employment types have a dependency on experience?</a:t>
            </a:r>
            <a:endParaRPr lang="en-US" sz="2400">
              <a:latin typeface="+mn-lt"/>
            </a:endParaRPr>
          </a:p>
        </p:txBody>
      </p:sp>
      <p:pic>
        <p:nvPicPr>
          <p:cNvPr id="14" name="Content Placeholder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DF40F6-57DD-CBAA-4632-97CC990C1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07" y="1964189"/>
            <a:ext cx="6037246" cy="2929622"/>
          </a:xfrm>
        </p:spPr>
      </p:pic>
      <p:pic>
        <p:nvPicPr>
          <p:cNvPr id="16" name="Picture 15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6E52419E-89EA-B30D-1773-DB1B3C63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96" y="1631860"/>
            <a:ext cx="5686162" cy="35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9C8DBE-2BC9-1671-229E-68D12146E877}"/>
              </a:ext>
            </a:extLst>
          </p:cNvPr>
          <p:cNvSpPr txBox="1"/>
          <p:nvPr/>
        </p:nvSpPr>
        <p:spPr>
          <a:xfrm>
            <a:off x="0" y="157379"/>
            <a:ext cx="121981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AGENDA</a:t>
            </a:r>
            <a:endParaRPr lang="en-US" b="1">
              <a:latin typeface="Calibri"/>
              <a:cs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114E07-ACD9-8C67-68BA-2109B9D4B034}"/>
              </a:ext>
            </a:extLst>
          </p:cNvPr>
          <p:cNvCxnSpPr/>
          <p:nvPr/>
        </p:nvCxnSpPr>
        <p:spPr>
          <a:xfrm flipV="1">
            <a:off x="-88490" y="991110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genda Vectors &amp; Illustrations for Free Download | Freepik">
            <a:extLst>
              <a:ext uri="{FF2B5EF4-FFF2-40B4-BE49-F238E27FC236}">
                <a16:creationId xmlns:a16="http://schemas.microsoft.com/office/drawing/2014/main" id="{16B28111-08CD-9112-84C7-43198F5C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60" y="1540649"/>
            <a:ext cx="6469673" cy="4969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B3683-2E1F-5BE4-2A81-1C7AFF3C909D}"/>
              </a:ext>
            </a:extLst>
          </p:cNvPr>
          <p:cNvSpPr txBox="1"/>
          <p:nvPr/>
        </p:nvSpPr>
        <p:spPr>
          <a:xfrm>
            <a:off x="1220129" y="1538684"/>
            <a:ext cx="6545364" cy="4681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Problem Statement &amp; Objective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Reading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Modeling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0280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BB3D-CC87-50EF-5EEA-06F2D477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71" y="557477"/>
            <a:ext cx="7906045" cy="855718"/>
          </a:xfrm>
        </p:spPr>
        <p:txBody>
          <a:bodyPr>
            <a:normAutofit/>
          </a:bodyPr>
          <a:lstStyle/>
          <a:p>
            <a:r>
              <a:rPr lang="en-US" sz="2400" b="1">
                <a:latin typeface="Calibri"/>
                <a:ea typeface="+mj-lt"/>
                <a:cs typeface="+mj-lt"/>
              </a:rPr>
              <a:t>Finding correlation between numerical values of the dataset</a:t>
            </a:r>
            <a:endParaRPr lang="en-US" sz="2400" b="1">
              <a:latin typeface="Calibri"/>
            </a:endParaRPr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6984160-4545-2009-C6D7-181235E6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6" y="3191626"/>
            <a:ext cx="4246487" cy="140635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A4CC31A-485E-1D66-230D-C01F8256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24" y="1535145"/>
            <a:ext cx="6098301" cy="1479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5B198D-BE26-6FF1-CA9C-A5581C0E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160" y="1536910"/>
            <a:ext cx="4975370" cy="4705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0FFE17-950A-0BCB-4D56-4A47BF90E716}"/>
              </a:ext>
            </a:extLst>
          </p:cNvPr>
          <p:cNvSpPr txBox="1"/>
          <p:nvPr/>
        </p:nvSpPr>
        <p:spPr>
          <a:xfrm>
            <a:off x="372274" y="4979176"/>
            <a:ext cx="54328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Remote ratio and work year are weak predictors for salary (in USD), given their correlation ratio is quite low:  0.24 and -0.083.</a:t>
            </a:r>
          </a:p>
        </p:txBody>
      </p:sp>
    </p:spTree>
    <p:extLst>
      <p:ext uri="{BB962C8B-B14F-4D97-AF65-F5344CB8AC3E}">
        <p14:creationId xmlns:p14="http://schemas.microsoft.com/office/powerpoint/2010/main" val="3100428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4FDC-2326-12D6-32DD-8007054D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56" y="179325"/>
            <a:ext cx="11428687" cy="12200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latin typeface="Calibri"/>
                <a:ea typeface="+mj-lt"/>
                <a:cs typeface="+mj-lt"/>
              </a:rPr>
              <a:t>Compensation trends: </a:t>
            </a:r>
            <a:r>
              <a:rPr lang="en-US" sz="2400">
                <a:latin typeface="Calibri"/>
                <a:ea typeface="+mj-lt"/>
                <a:cs typeface="+mj-lt"/>
              </a:rPr>
              <a:t>Are organizations staying up-to-date with the compensation trends in the industry? </a:t>
            </a:r>
            <a:endParaRPr lang="en-US" sz="2400">
              <a:latin typeface="Calibri"/>
              <a:ea typeface="Calibri Light"/>
              <a:cs typeface="Calibri Light"/>
            </a:endParaRPr>
          </a:p>
        </p:txBody>
      </p:sp>
      <p:pic>
        <p:nvPicPr>
          <p:cNvPr id="4" name="Picture 3" descr="A close-up of a white box&#10;&#10;Description automatically generated">
            <a:extLst>
              <a:ext uri="{FF2B5EF4-FFF2-40B4-BE49-F238E27FC236}">
                <a16:creationId xmlns:a16="http://schemas.microsoft.com/office/drawing/2014/main" id="{FC3FCAF7-3E01-867D-7F57-F98296D5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1" y="1308247"/>
            <a:ext cx="6462503" cy="811614"/>
          </a:xfrm>
          <a:prstGeom prst="rect">
            <a:avLst/>
          </a:prstGeom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90BE30E-A015-66DD-F521-00A4EEE8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56" y="2220463"/>
            <a:ext cx="2557025" cy="3119353"/>
          </a:xfrm>
          <a:prstGeom prst="rect">
            <a:avLst/>
          </a:prstGeom>
        </p:spPr>
      </p:pic>
      <p:pic>
        <p:nvPicPr>
          <p:cNvPr id="7" name="Picture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F1EFC69C-A83A-E664-153D-5347B6A52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94" b="-204"/>
          <a:stretch/>
        </p:blipFill>
        <p:spPr>
          <a:xfrm>
            <a:off x="6628474" y="1330520"/>
            <a:ext cx="5397554" cy="502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7EF9E-88AC-DE80-2E20-131ED2618A04}"/>
              </a:ext>
            </a:extLst>
          </p:cNvPr>
          <p:cNvSpPr txBox="1"/>
          <p:nvPr/>
        </p:nvSpPr>
        <p:spPr>
          <a:xfrm>
            <a:off x="446717" y="5469147"/>
            <a:ext cx="61817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overall average salary trend by company size seems to be </a:t>
            </a:r>
            <a:r>
              <a:rPr lang="en-US" b="1">
                <a:cs typeface="Calibri"/>
              </a:rPr>
              <a:t>gradually increasing</a:t>
            </a:r>
            <a:r>
              <a:rPr lang="en-US">
                <a:cs typeface="Calibri"/>
              </a:rPr>
              <a:t> over the years. However, company size S and M had a spike and a drop in 2021.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43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174509-AFF4-8C32-00AA-A41AA0586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6" r="24196" b="276"/>
          <a:stretch/>
        </p:blipFill>
        <p:spPr>
          <a:xfrm>
            <a:off x="398549" y="1216594"/>
            <a:ext cx="4229479" cy="2591879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F7DEC4-CFEC-4E5E-D94C-27D676C45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04"/>
          <a:stretch/>
        </p:blipFill>
        <p:spPr>
          <a:xfrm>
            <a:off x="4661328" y="1218499"/>
            <a:ext cx="4231839" cy="25447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4B2EF2-C27A-047F-4DE2-532B7B0D349E}"/>
              </a:ext>
            </a:extLst>
          </p:cNvPr>
          <p:cNvSpPr txBox="1">
            <a:spLocks/>
          </p:cNvSpPr>
          <p:nvPr/>
        </p:nvSpPr>
        <p:spPr>
          <a:xfrm>
            <a:off x="503255" y="315219"/>
            <a:ext cx="11185490" cy="745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Calibri"/>
                <a:ea typeface="+mj-lt"/>
                <a:cs typeface="+mj-lt"/>
              </a:rPr>
              <a:t>Compensation trends: </a:t>
            </a:r>
            <a:r>
              <a:rPr lang="en-US" sz="2400">
                <a:latin typeface="Calibri"/>
                <a:ea typeface="+mj-lt"/>
                <a:cs typeface="+mj-lt"/>
              </a:rPr>
              <a:t>What kind of talent are companies looking for based on the highest paying job title?</a:t>
            </a:r>
            <a:endParaRPr lang="en-US" sz="2400">
              <a:latin typeface="Calibri"/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93D2A-54B0-09F6-C1E6-F6BDDB8EAD5E}"/>
              </a:ext>
            </a:extLst>
          </p:cNvPr>
          <p:cNvSpPr txBox="1"/>
          <p:nvPr/>
        </p:nvSpPr>
        <p:spPr>
          <a:xfrm>
            <a:off x="8559180" y="2321451"/>
            <a:ext cx="34594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First, we need to calculate the average salaries of each job title to find the highest paying job title. </a:t>
            </a:r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A3EC3D0-B521-9537-F351-454A3DBE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4489014"/>
            <a:ext cx="7002780" cy="1888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37C73-9F0C-9A19-D0A4-2FBAA92C05EC}"/>
              </a:ext>
            </a:extLst>
          </p:cNvPr>
          <p:cNvSpPr txBox="1"/>
          <p:nvPr/>
        </p:nvSpPr>
        <p:spPr>
          <a:xfrm>
            <a:off x="9002541" y="4752126"/>
            <a:ext cx="2441417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>
                <a:ea typeface="Calibri"/>
                <a:cs typeface="Calibri"/>
              </a:rPr>
              <a:t>Data Science Tech Lead</a:t>
            </a:r>
          </a:p>
          <a:p>
            <a:r>
              <a:rPr lang="en-US" sz="1600">
                <a:ea typeface="Calibri"/>
                <a:cs typeface="Calibri"/>
              </a:rPr>
              <a:t>Experience level: Senior</a:t>
            </a:r>
            <a:endParaRPr lang="en-US"/>
          </a:p>
          <a:p>
            <a:r>
              <a:rPr lang="en-US" sz="1600">
                <a:ea typeface="Calibri"/>
                <a:cs typeface="Calibri"/>
              </a:rPr>
              <a:t>Employment tyle: Full time</a:t>
            </a:r>
          </a:p>
          <a:p>
            <a:r>
              <a:rPr lang="en-US" sz="1600">
                <a:ea typeface="Calibri"/>
                <a:cs typeface="Calibri"/>
              </a:rPr>
              <a:t>Employee residence: US</a:t>
            </a:r>
          </a:p>
          <a:p>
            <a:r>
              <a:rPr lang="en-US" sz="1600">
                <a:ea typeface="Calibri"/>
                <a:cs typeface="Calibri"/>
              </a:rPr>
              <a:t>Company size: 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97FEF-2B4F-185A-ED50-E41FAAD4A817}"/>
              </a:ext>
            </a:extLst>
          </p:cNvPr>
          <p:cNvSpPr txBox="1"/>
          <p:nvPr/>
        </p:nvSpPr>
        <p:spPr>
          <a:xfrm>
            <a:off x="558805" y="4062572"/>
            <a:ext cx="8715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Then, retrieve the information about the highest paying job title from the dataset. </a:t>
            </a:r>
          </a:p>
          <a:p>
            <a:pPr algn="l"/>
            <a:endParaRPr lang="en-US"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797CBC-6013-F5D7-1831-2CEFEEA610F5}"/>
              </a:ext>
            </a:extLst>
          </p:cNvPr>
          <p:cNvCxnSpPr/>
          <p:nvPr/>
        </p:nvCxnSpPr>
        <p:spPr>
          <a:xfrm>
            <a:off x="8069580" y="5394960"/>
            <a:ext cx="769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4E3E-9789-183F-5603-43E1EB27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7007"/>
            <a:ext cx="10972800" cy="1325563"/>
          </a:xfrm>
        </p:spPr>
        <p:txBody>
          <a:bodyPr>
            <a:normAutofit/>
          </a:bodyPr>
          <a:lstStyle/>
          <a:p>
            <a:r>
              <a:rPr lang="en-US" sz="2400" b="1">
                <a:latin typeface="Calibri"/>
                <a:ea typeface="+mj-lt"/>
                <a:cs typeface="+mj-lt"/>
              </a:rPr>
              <a:t>Salary trends over the years:</a:t>
            </a:r>
            <a:r>
              <a:rPr lang="en-US" sz="2400">
                <a:latin typeface="Calibri"/>
                <a:ea typeface="+mj-lt"/>
                <a:cs typeface="+mj-lt"/>
              </a:rPr>
              <a:t> Can we identify trends in salaries over time, such as year-over-year growth or fluctuations?</a:t>
            </a:r>
            <a:endParaRPr lang="en-US" sz="2400">
              <a:latin typeface="Calibri"/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144482-24B8-A7B6-4B94-A0BDB841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51" y="1744097"/>
            <a:ext cx="5575918" cy="1525426"/>
          </a:xfrm>
        </p:spPr>
      </p:pic>
      <p:pic>
        <p:nvPicPr>
          <p:cNvPr id="3" name="Picture 2" descr="A graph with a line going up&#10;&#10;Description automatically generated">
            <a:extLst>
              <a:ext uri="{FF2B5EF4-FFF2-40B4-BE49-F238E27FC236}">
                <a16:creationId xmlns:a16="http://schemas.microsoft.com/office/drawing/2014/main" id="{A5B7EE31-5E95-C0FD-4741-9A6A07F47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96"/>
          <a:stretch/>
        </p:blipFill>
        <p:spPr>
          <a:xfrm>
            <a:off x="5935263" y="1349262"/>
            <a:ext cx="5911387" cy="4998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15173-904A-F850-786A-99146AA34120}"/>
              </a:ext>
            </a:extLst>
          </p:cNvPr>
          <p:cNvSpPr txBox="1"/>
          <p:nvPr/>
        </p:nvSpPr>
        <p:spPr>
          <a:xfrm>
            <a:off x="640405" y="4339079"/>
            <a:ext cx="4883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overall salary trend over the years had the most significant increase in 2022, suggesting that data science is on the rise.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1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806799-5E5A-FFC5-D0F7-77463487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6" y="1265363"/>
            <a:ext cx="6145596" cy="4144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28FFC-C327-0697-13EF-6823A0C1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5" y="328773"/>
            <a:ext cx="11491385" cy="839055"/>
          </a:xfrm>
        </p:spPr>
        <p:txBody>
          <a:bodyPr>
            <a:normAutofit/>
          </a:bodyPr>
          <a:lstStyle/>
          <a:p>
            <a:r>
              <a:rPr lang="en-US" sz="2400" b="1">
                <a:latin typeface="+mn-lt"/>
                <a:ea typeface="+mj-lt"/>
                <a:cs typeface="+mj-lt"/>
              </a:rPr>
              <a:t>Salary trends over the years:</a:t>
            </a:r>
            <a:r>
              <a:rPr lang="en-US" sz="2400">
                <a:latin typeface="+mn-lt"/>
                <a:ea typeface="+mj-lt"/>
                <a:cs typeface="+mj-lt"/>
              </a:rPr>
              <a:t> What does the salary trend for</a:t>
            </a:r>
            <a:r>
              <a:rPr lang="en-US" sz="2400" b="1">
                <a:latin typeface="+mn-lt"/>
                <a:ea typeface="+mj-lt"/>
                <a:cs typeface="+mj-lt"/>
              </a:rPr>
              <a:t> Data Analysts </a:t>
            </a:r>
            <a:r>
              <a:rPr lang="en-US" sz="2400">
                <a:latin typeface="+mn-lt"/>
                <a:ea typeface="+mj-lt"/>
                <a:cs typeface="+mj-lt"/>
              </a:rPr>
              <a:t>look like over the years?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46A65C-C7A4-0821-0394-C99416AC7C9D}"/>
              </a:ext>
            </a:extLst>
          </p:cNvPr>
          <p:cNvSpPr txBox="1"/>
          <p:nvPr/>
        </p:nvSpPr>
        <p:spPr>
          <a:xfrm>
            <a:off x="2179829" y="4948535"/>
            <a:ext cx="39923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salary trend for Data Analysts significantly increased over the years, doubling from 2020 to 2022.</a:t>
            </a:r>
            <a:endParaRPr lang="en-US"/>
          </a:p>
        </p:txBody>
      </p:sp>
      <p:pic>
        <p:nvPicPr>
          <p:cNvPr id="35" name="Picture 34" descr="A graph with a line going up&#10;&#10;Description automatically generated">
            <a:extLst>
              <a:ext uri="{FF2B5EF4-FFF2-40B4-BE49-F238E27FC236}">
                <a16:creationId xmlns:a16="http://schemas.microsoft.com/office/drawing/2014/main" id="{B146EBB6-89DE-77E1-94E4-846D0C91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36" y="2243666"/>
            <a:ext cx="5618078" cy="42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6722C2-B9BC-1F8C-8052-511F5664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27" y="368343"/>
            <a:ext cx="11458144" cy="839055"/>
          </a:xfrm>
        </p:spPr>
        <p:txBody>
          <a:bodyPr>
            <a:normAutofit/>
          </a:bodyPr>
          <a:lstStyle/>
          <a:p>
            <a:r>
              <a:rPr lang="en-US" sz="2400" b="1">
                <a:latin typeface="+mn-lt"/>
                <a:ea typeface="+mj-lt"/>
                <a:cs typeface="+mj-lt"/>
              </a:rPr>
              <a:t>Salary trends over the years:</a:t>
            </a:r>
            <a:r>
              <a:rPr lang="en-US" sz="2400">
                <a:latin typeface="+mn-lt"/>
                <a:ea typeface="+mj-lt"/>
                <a:cs typeface="+mj-lt"/>
              </a:rPr>
              <a:t> What does the salary trend for</a:t>
            </a:r>
            <a:r>
              <a:rPr lang="en-US" sz="2400" b="1">
                <a:latin typeface="+mn-lt"/>
                <a:ea typeface="+mj-lt"/>
                <a:cs typeface="+mj-lt"/>
              </a:rPr>
              <a:t> BI (Data) Analyst </a:t>
            </a:r>
            <a:r>
              <a:rPr lang="en-US" sz="2400">
                <a:latin typeface="+mn-lt"/>
                <a:ea typeface="+mj-lt"/>
                <a:cs typeface="+mj-lt"/>
              </a:rPr>
              <a:t>look like over the years? 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E8C5A1-D3F7-F70F-964B-01519409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7" y="1207398"/>
            <a:ext cx="5965737" cy="4083558"/>
          </a:xfrm>
          <a:prstGeom prst="rect">
            <a:avLst/>
          </a:prstGeom>
        </p:spPr>
      </p:pic>
      <p:pic>
        <p:nvPicPr>
          <p:cNvPr id="13" name="Picture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733F9E01-CC0F-8A3F-20B2-9D3D2B06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919" y="2173838"/>
            <a:ext cx="5657734" cy="4245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D1F25D-CD07-9122-E4AD-800F7384D634}"/>
              </a:ext>
            </a:extLst>
          </p:cNvPr>
          <p:cNvSpPr txBox="1"/>
          <p:nvPr/>
        </p:nvSpPr>
        <p:spPr>
          <a:xfrm>
            <a:off x="2179829" y="4948535"/>
            <a:ext cx="37672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There’s an interesting salary trend for </a:t>
            </a:r>
            <a:r>
              <a:rPr lang="en-US" b="1">
                <a:cs typeface="Calibri"/>
              </a:rPr>
              <a:t>BI Analysts and BI Data Analysts </a:t>
            </a:r>
            <a:r>
              <a:rPr lang="en-US">
                <a:cs typeface="Calibri"/>
              </a:rPr>
              <a:t>over the years, declining from 2020 to 2022 and increasing from 2022 to 2023.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2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566057" y="405580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ea typeface="Calibri"/>
                <a:cs typeface="Calibri"/>
              </a:rPr>
              <a:t>DATA MODELING</a:t>
            </a:r>
          </a:p>
        </p:txBody>
      </p:sp>
      <p:pic>
        <p:nvPicPr>
          <p:cNvPr id="5" name="Picture 4" descr="Microsoft Power BI: Basics of Data Modelling | by Shlok Nandurbarkar |  Medium">
            <a:extLst>
              <a:ext uri="{FF2B5EF4-FFF2-40B4-BE49-F238E27FC236}">
                <a16:creationId xmlns:a16="http://schemas.microsoft.com/office/drawing/2014/main" id="{432367A5-6B82-405F-032D-27F28561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6" y="2279576"/>
            <a:ext cx="6382405" cy="325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6720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Management Guidance for ESD-Funded Researchers | Earthdata">
            <a:extLst>
              <a:ext uri="{FF2B5EF4-FFF2-40B4-BE49-F238E27FC236}">
                <a16:creationId xmlns:a16="http://schemas.microsoft.com/office/drawing/2014/main" id="{9FFF6033-118D-8127-D4AA-C13DE104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536727" y="407426"/>
            <a:ext cx="3302652" cy="302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B3683-2E1F-5BE4-2A81-1C7AFF3C909D}"/>
              </a:ext>
            </a:extLst>
          </p:cNvPr>
          <p:cNvSpPr txBox="1"/>
          <p:nvPr/>
        </p:nvSpPr>
        <p:spPr>
          <a:xfrm>
            <a:off x="654971" y="1492989"/>
            <a:ext cx="10882057" cy="3872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400" b="1">
                <a:cs typeface="Calibri"/>
              </a:rPr>
              <a:t>Chosen model:</a:t>
            </a:r>
            <a:r>
              <a:rPr lang="en-US" sz="2400">
                <a:cs typeface="Calibri"/>
              </a:rPr>
              <a:t> Multiple linear regression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400" b="1">
                <a:cs typeface="Biome"/>
              </a:rPr>
              <a:t>Purpose: </a:t>
            </a:r>
            <a:r>
              <a:rPr lang="en-US" sz="2400">
                <a:cs typeface="Biome"/>
              </a:rPr>
              <a:t>Predict average salaries for different job titles in the </a:t>
            </a:r>
            <a:r>
              <a:rPr lang="en-US" sz="2400" b="1">
                <a:cs typeface="Biome"/>
              </a:rPr>
              <a:t>US</a:t>
            </a:r>
            <a:r>
              <a:rPr lang="en-US" sz="2400">
                <a:cs typeface="Biome"/>
              </a:rPr>
              <a:t> for </a:t>
            </a:r>
            <a:r>
              <a:rPr lang="en-US" sz="2400" b="1">
                <a:cs typeface="Biome"/>
              </a:rPr>
              <a:t>2024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400" b="1">
                <a:cs typeface="Biome"/>
              </a:rPr>
              <a:t>Benefit:</a:t>
            </a:r>
            <a:r>
              <a:rPr lang="en-US" sz="2400">
                <a:cs typeface="Biome"/>
              </a:rPr>
              <a:t> Understand how categorical factors influence salaries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400" b="1">
                <a:cs typeface="Biome"/>
              </a:rPr>
              <a:t>Insights: </a:t>
            </a:r>
            <a:r>
              <a:rPr lang="en-US" sz="2400">
                <a:cs typeface="Biome"/>
              </a:rPr>
              <a:t>Provide clear understanding of predictors' impact on average salary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400" b="1">
                <a:cs typeface="Biome"/>
              </a:rPr>
              <a:t>Aim: </a:t>
            </a:r>
            <a:r>
              <a:rPr lang="en-US" sz="2400">
                <a:cs typeface="Biome"/>
              </a:rPr>
              <a:t>Assist classmates in making informed career decisions by considering all factors during their 2024 job hunt in the US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226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EAD52-F87A-62C0-3AF3-68F5A9FC81E5}"/>
              </a:ext>
            </a:extLst>
          </p:cNvPr>
          <p:cNvSpPr txBox="1"/>
          <p:nvPr/>
        </p:nvSpPr>
        <p:spPr>
          <a:xfrm>
            <a:off x="0" y="231245"/>
            <a:ext cx="121981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000000"/>
                </a:solidFill>
                <a:ea typeface="Calibri Light"/>
                <a:cs typeface="Calibri Light"/>
              </a:rPr>
              <a:t>STEPS FOR CREATING THE MODEL</a:t>
            </a:r>
            <a:endParaRPr lang="en-US" b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B52C6E-5A15-6459-CB28-38946E4A5B6D}"/>
              </a:ext>
            </a:extLst>
          </p:cNvPr>
          <p:cNvCxnSpPr/>
          <p:nvPr/>
        </p:nvCxnSpPr>
        <p:spPr>
          <a:xfrm flipV="1">
            <a:off x="-102450" y="1051544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Wood Shape Toys">
            <a:extLst>
              <a:ext uri="{FF2B5EF4-FFF2-40B4-BE49-F238E27FC236}">
                <a16:creationId xmlns:a16="http://schemas.microsoft.com/office/drawing/2014/main" id="{B53FB045-0E00-EF40-982B-7642DB1C1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83388" y="1591425"/>
            <a:ext cx="7836784" cy="440819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31855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156A95-F6C7-5AD3-EE6D-F65C4AD2E1F8}"/>
              </a:ext>
            </a:extLst>
          </p:cNvPr>
          <p:cNvSpPr txBox="1"/>
          <p:nvPr/>
        </p:nvSpPr>
        <p:spPr>
          <a:xfrm>
            <a:off x="510585" y="499012"/>
            <a:ext cx="5475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u="sng">
                <a:cs typeface="Calibri Light"/>
              </a:rPr>
              <a:t>PREPARE DATA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501B2-B6EC-2F5B-E75C-ECE7FAE87CD7}"/>
              </a:ext>
            </a:extLst>
          </p:cNvPr>
          <p:cNvSpPr txBox="1"/>
          <p:nvPr/>
        </p:nvSpPr>
        <p:spPr>
          <a:xfrm>
            <a:off x="8152819" y="2007954"/>
            <a:ext cx="352859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Calibri"/>
                <a:cs typeface="Biome"/>
              </a:rPr>
              <a:t>We filtered data exclusively for US company locations and then found out the average salaries of the various job titles identified in US.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10" name="Content Placeholder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8EC410-E229-5C66-DB9F-0681FDAEE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85" y="1198201"/>
            <a:ext cx="7073596" cy="269672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C313444-CED5-477B-F352-2A9224BF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737" y="4070894"/>
            <a:ext cx="9032317" cy="23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627509" y="307257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INTRODUCTION</a:t>
            </a:r>
          </a:p>
        </p:txBody>
      </p:sp>
      <p:pic>
        <p:nvPicPr>
          <p:cNvPr id="9" name="Picture 8" descr="Employee shows business presentation with graphics">
            <a:extLst>
              <a:ext uri="{FF2B5EF4-FFF2-40B4-BE49-F238E27FC236}">
                <a16:creationId xmlns:a16="http://schemas.microsoft.com/office/drawing/2014/main" id="{B7A1409D-144F-2493-5CCE-F3B36AF96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6" b="12083"/>
          <a:stretch/>
        </p:blipFill>
        <p:spPr>
          <a:xfrm>
            <a:off x="2666732" y="1256278"/>
            <a:ext cx="7020239" cy="51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8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156A95-F6C7-5AD3-EE6D-F65C4AD2E1F8}"/>
              </a:ext>
            </a:extLst>
          </p:cNvPr>
          <p:cNvSpPr txBox="1"/>
          <p:nvPr/>
        </p:nvSpPr>
        <p:spPr>
          <a:xfrm>
            <a:off x="231423" y="473878"/>
            <a:ext cx="79027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ea typeface="Calibri Light"/>
                <a:cs typeface="Calibri Light"/>
              </a:rPr>
              <a:t>2. </a:t>
            </a:r>
            <a:r>
              <a:rPr lang="en-US" sz="2800" b="1" u="sng">
                <a:solidFill>
                  <a:srgbClr val="000000"/>
                </a:solidFill>
                <a:ea typeface="Calibri Light"/>
                <a:cs typeface="Calibri Light"/>
              </a:rPr>
              <a:t>MULTIPLE LINEAR REGRESSION USING  SKLEARN</a:t>
            </a:r>
            <a:endParaRPr lang="en-US" sz="2800" b="1" u="sng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501B2-B6EC-2F5B-E75C-ECE7FAE87CD7}"/>
              </a:ext>
            </a:extLst>
          </p:cNvPr>
          <p:cNvSpPr txBox="1"/>
          <p:nvPr/>
        </p:nvSpPr>
        <p:spPr>
          <a:xfrm>
            <a:off x="363078" y="3456511"/>
            <a:ext cx="68436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Biome"/>
              </a:rPr>
              <a:t>We used one-hot encoding to handle the categorical variables.</a:t>
            </a:r>
            <a:endParaRPr lang="en-US" sz="2000">
              <a:cs typeface="Biome"/>
            </a:endParaRPr>
          </a:p>
        </p:txBody>
      </p:sp>
      <p:pic>
        <p:nvPicPr>
          <p:cNvPr id="6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00B06C-BD7B-2350-EB35-D5684D7C2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9" y="1263220"/>
            <a:ext cx="6558572" cy="2090670"/>
          </a:xfrm>
        </p:spPr>
      </p:pic>
      <p:pic>
        <p:nvPicPr>
          <p:cNvPr id="9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8611-BE12-63E9-5273-0C1D27B5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1" y="1405634"/>
            <a:ext cx="5340087" cy="1845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AC21D-4D52-5D9D-D12B-C286226E5616}"/>
              </a:ext>
            </a:extLst>
          </p:cNvPr>
          <p:cNvSpPr txBox="1"/>
          <p:nvPr/>
        </p:nvSpPr>
        <p:spPr>
          <a:xfrm>
            <a:off x="92869" y="4409354"/>
            <a:ext cx="3356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ea typeface="Calibri Light"/>
                <a:cs typeface="Calibri Light"/>
              </a:rPr>
              <a:t>3. </a:t>
            </a:r>
            <a:r>
              <a:rPr lang="en-US" sz="2800" b="1" u="sng">
                <a:solidFill>
                  <a:srgbClr val="000000"/>
                </a:solidFill>
                <a:ea typeface="Calibri Light"/>
                <a:cs typeface="Calibri Light"/>
              </a:rPr>
              <a:t>FIT THE MODEL</a:t>
            </a:r>
          </a:p>
        </p:txBody>
      </p:sp>
      <p:pic>
        <p:nvPicPr>
          <p:cNvPr id="3" name="Content Placeholder 4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16823451-8086-DDA4-F291-F1464E4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8" y="5141411"/>
            <a:ext cx="7259294" cy="9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91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156A95-F6C7-5AD3-EE6D-F65C4AD2E1F8}"/>
              </a:ext>
            </a:extLst>
          </p:cNvPr>
          <p:cNvSpPr txBox="1"/>
          <p:nvPr/>
        </p:nvSpPr>
        <p:spPr>
          <a:xfrm>
            <a:off x="-75601" y="590446"/>
            <a:ext cx="73047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ea typeface="+mn-lt"/>
                <a:cs typeface="Calibri Light"/>
              </a:rPr>
              <a:t>4. </a:t>
            </a:r>
            <a:r>
              <a:rPr lang="en-US" sz="2800" b="1" u="sng">
                <a:solidFill>
                  <a:srgbClr val="000000"/>
                </a:solidFill>
                <a:ea typeface="+mn-lt"/>
                <a:cs typeface="Calibri Light"/>
              </a:rPr>
              <a:t>PREDICT AVERAGE SALARIES FOR 2024</a:t>
            </a:r>
            <a:endParaRPr lang="en-US" sz="2800" b="1" u="sng">
              <a:solidFill>
                <a:srgbClr val="000000"/>
              </a:solidFill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501B2-B6EC-2F5B-E75C-ECE7FAE87CD7}"/>
              </a:ext>
            </a:extLst>
          </p:cNvPr>
          <p:cNvSpPr txBox="1"/>
          <p:nvPr/>
        </p:nvSpPr>
        <p:spPr>
          <a:xfrm>
            <a:off x="475420" y="1489403"/>
            <a:ext cx="638218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Biome"/>
              </a:rPr>
              <a:t>Reapplying one-hot encoding in the prediction phase ensures the model interprets new data ('avg_salary_2024') accurately, aligning with its learned encoding from training.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Content Placeholder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9DAB368-FAD7-DAA9-AFF3-99A55546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6" y="2772036"/>
            <a:ext cx="6897884" cy="1015663"/>
          </a:xfrm>
          <a:prstGeom prst="rect">
            <a:avLst/>
          </a:prstGeom>
        </p:spPr>
      </p:pic>
      <p:pic>
        <p:nvPicPr>
          <p:cNvPr id="6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21D310B-6190-5BD6-98A4-7FD79D520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3"/>
          <a:stretch/>
        </p:blipFill>
        <p:spPr>
          <a:xfrm>
            <a:off x="7308220" y="1536505"/>
            <a:ext cx="4471950" cy="4913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490168-C361-2C45-AF3E-314625550EE5}"/>
              </a:ext>
            </a:extLst>
          </p:cNvPr>
          <p:cNvSpPr txBox="1"/>
          <p:nvPr/>
        </p:nvSpPr>
        <p:spPr>
          <a:xfrm>
            <a:off x="2512855" y="4738399"/>
            <a:ext cx="36622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Biome"/>
              </a:rPr>
              <a:t>This data frame displays the average salaries for 2024 for data science job titles based in the US.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3C37CE-255C-2866-D18B-440A591CB337}"/>
              </a:ext>
            </a:extLst>
          </p:cNvPr>
          <p:cNvSpPr/>
          <p:nvPr/>
        </p:nvSpPr>
        <p:spPr>
          <a:xfrm>
            <a:off x="6175057" y="5151352"/>
            <a:ext cx="913103" cy="21724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5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EAD52-F87A-62C0-3AF3-68F5A9FC81E5}"/>
              </a:ext>
            </a:extLst>
          </p:cNvPr>
          <p:cNvSpPr txBox="1"/>
          <p:nvPr/>
        </p:nvSpPr>
        <p:spPr>
          <a:xfrm>
            <a:off x="0" y="147483"/>
            <a:ext cx="12198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 Light"/>
              </a:rPr>
              <a:t>OUTPUT : PART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B52C6E-5A15-6459-CB28-38946E4A5B6D}"/>
              </a:ext>
            </a:extLst>
          </p:cNvPr>
          <p:cNvCxnSpPr/>
          <p:nvPr/>
        </p:nvCxnSpPr>
        <p:spPr>
          <a:xfrm flipV="1">
            <a:off x="-67550" y="824342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52500C-87F7-FE44-9E52-A5FA37A58462}"/>
              </a:ext>
            </a:extLst>
          </p:cNvPr>
          <p:cNvSpPr txBox="1"/>
          <p:nvPr/>
        </p:nvSpPr>
        <p:spPr>
          <a:xfrm>
            <a:off x="755073" y="1057576"/>
            <a:ext cx="110186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Biome"/>
              </a:rPr>
              <a:t>Which job titles have an upward salary trend (2023 to 2024)?</a:t>
            </a:r>
            <a:endParaRPr lang="en-US" sz="2400" b="1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71FC9-3C82-640B-8C8A-4F986D6096CD}"/>
              </a:ext>
            </a:extLst>
          </p:cNvPr>
          <p:cNvSpPr txBox="1"/>
          <p:nvPr/>
        </p:nvSpPr>
        <p:spPr>
          <a:xfrm>
            <a:off x="6194693" y="1834493"/>
            <a:ext cx="55790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following job titles all have an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upward salary trend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in 2024, of which </a:t>
            </a:r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Applied Machine Learning Scientist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being the highest.</a:t>
            </a:r>
          </a:p>
        </p:txBody>
      </p:sp>
      <p:pic>
        <p:nvPicPr>
          <p:cNvPr id="9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A3744D4-6BDB-DB27-4EBF-DD1CF44AC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06" y="1690758"/>
            <a:ext cx="5812302" cy="863616"/>
          </a:xfrm>
        </p:spPr>
      </p:pic>
      <p:pic>
        <p:nvPicPr>
          <p:cNvPr id="12" name="Picture 11" descr="A graph with green squares and numbers&#10;&#10;Description automatically generated">
            <a:extLst>
              <a:ext uri="{FF2B5EF4-FFF2-40B4-BE49-F238E27FC236}">
                <a16:creationId xmlns:a16="http://schemas.microsoft.com/office/drawing/2014/main" id="{F37CF56C-5A39-D80E-E231-E8EC6757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18" y="2841316"/>
            <a:ext cx="5954576" cy="3375438"/>
          </a:xfrm>
          <a:prstGeom prst="rect">
            <a:avLst/>
          </a:prstGeom>
        </p:spPr>
      </p:pic>
      <p:pic>
        <p:nvPicPr>
          <p:cNvPr id="14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DCC8B6E-D033-DF76-7994-530B5567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6" y="2700364"/>
            <a:ext cx="5812302" cy="38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EAD52-F87A-62C0-3AF3-68F5A9FC81E5}"/>
              </a:ext>
            </a:extLst>
          </p:cNvPr>
          <p:cNvSpPr txBox="1"/>
          <p:nvPr/>
        </p:nvSpPr>
        <p:spPr>
          <a:xfrm>
            <a:off x="0" y="147483"/>
            <a:ext cx="12198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 Light"/>
              </a:rPr>
              <a:t>OUTPUT : PART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B52C6E-5A15-6459-CB28-38946E4A5B6D}"/>
              </a:ext>
            </a:extLst>
          </p:cNvPr>
          <p:cNvCxnSpPr/>
          <p:nvPr/>
        </p:nvCxnSpPr>
        <p:spPr>
          <a:xfrm flipV="1">
            <a:off x="-89392" y="823507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52500C-87F7-FE44-9E52-A5FA37A58462}"/>
              </a:ext>
            </a:extLst>
          </p:cNvPr>
          <p:cNvSpPr txBox="1"/>
          <p:nvPr/>
        </p:nvSpPr>
        <p:spPr>
          <a:xfrm>
            <a:off x="322214" y="1024195"/>
            <a:ext cx="84621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Which job titles have a constant salary trend from 2023 to 2024?</a:t>
            </a:r>
          </a:p>
        </p:txBody>
      </p:sp>
      <p:pic>
        <p:nvPicPr>
          <p:cNvPr id="10" name="Content Placeholder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2A76083-1906-1FB9-2A1D-92FA0F0D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14" y="3102322"/>
            <a:ext cx="6316208" cy="3608195"/>
          </a:xfrm>
          <a:prstGeom prst="rect">
            <a:avLst/>
          </a:prstGeom>
        </p:spPr>
      </p:pic>
      <p:pic>
        <p:nvPicPr>
          <p:cNvPr id="13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C73B11F-C9E0-ACF8-5FED-C35A43814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488" y="1553457"/>
            <a:ext cx="5976093" cy="14812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36DD84-CA24-4966-DD71-234193527536}"/>
              </a:ext>
            </a:extLst>
          </p:cNvPr>
          <p:cNvCxnSpPr>
            <a:cxnSpLocks/>
          </p:cNvCxnSpPr>
          <p:nvPr/>
        </p:nvCxnSpPr>
        <p:spPr>
          <a:xfrm>
            <a:off x="4347275" y="4114800"/>
            <a:ext cx="1185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C6FD0-B9FD-85F7-CD52-C5A539EEF608}"/>
              </a:ext>
            </a:extLst>
          </p:cNvPr>
          <p:cNvCxnSpPr/>
          <p:nvPr/>
        </p:nvCxnSpPr>
        <p:spPr>
          <a:xfrm>
            <a:off x="4347275" y="3215898"/>
            <a:ext cx="0" cy="89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28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64EDA006-6D6C-D11B-90E9-86D37C6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99" y="2470410"/>
            <a:ext cx="5827910" cy="3363395"/>
          </a:xfrm>
          <a:prstGeom prst="rect">
            <a:avLst/>
          </a:prstGeom>
        </p:spPr>
      </p:pic>
      <p:pic>
        <p:nvPicPr>
          <p:cNvPr id="13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E78A2CA-FDD8-B847-1394-251EDEAF2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015" y="1701296"/>
            <a:ext cx="5783087" cy="310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F5B136-CC1D-371D-F8F7-4DECDF9D337D}"/>
              </a:ext>
            </a:extLst>
          </p:cNvPr>
          <p:cNvSpPr txBox="1"/>
          <p:nvPr/>
        </p:nvSpPr>
        <p:spPr>
          <a:xfrm>
            <a:off x="0" y="147483"/>
            <a:ext cx="121981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 Light"/>
              </a:rPr>
              <a:t>OUTPUT : PART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3EDE12-1B24-598C-8C30-3D434602BB73}"/>
              </a:ext>
            </a:extLst>
          </p:cNvPr>
          <p:cNvCxnSpPr/>
          <p:nvPr/>
        </p:nvCxnSpPr>
        <p:spPr>
          <a:xfrm flipV="1">
            <a:off x="-89392" y="823507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DFFE60-C0B3-FB38-527E-410B5E7225C8}"/>
              </a:ext>
            </a:extLst>
          </p:cNvPr>
          <p:cNvSpPr txBox="1"/>
          <p:nvPr/>
        </p:nvSpPr>
        <p:spPr>
          <a:xfrm>
            <a:off x="1430931" y="1024195"/>
            <a:ext cx="90427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Which job titles have a downward salary trend from 2023 to 2024?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66635-D510-B3A4-795F-CA7B76B6A1F4}"/>
              </a:ext>
            </a:extLst>
          </p:cNvPr>
          <p:cNvSpPr txBox="1"/>
          <p:nvPr/>
        </p:nvSpPr>
        <p:spPr>
          <a:xfrm>
            <a:off x="600489" y="5212170"/>
            <a:ext cx="50561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following job titles all have a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downward salary trend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in 2024, of which </a:t>
            </a:r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Computer Vision Engineer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being the lowest.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BB8C9-354F-BDC8-2A62-C981DF3815FC}"/>
              </a:ext>
            </a:extLst>
          </p:cNvPr>
          <p:cNvSpPr txBox="1"/>
          <p:nvPr/>
        </p:nvSpPr>
        <p:spPr>
          <a:xfrm>
            <a:off x="9241721" y="6279630"/>
            <a:ext cx="275808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Some bars may not be visible because the salary difference is lower than others.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FCB45D-AD09-9828-614B-466D4D718E56}"/>
              </a:ext>
            </a:extLst>
          </p:cNvPr>
          <p:cNvCxnSpPr>
            <a:cxnSpLocks/>
          </p:cNvCxnSpPr>
          <p:nvPr/>
        </p:nvCxnSpPr>
        <p:spPr>
          <a:xfrm flipV="1">
            <a:off x="5648248" y="4822732"/>
            <a:ext cx="819607" cy="45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18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5064-26CC-E63B-B0F7-4EB863972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894" y="1734594"/>
            <a:ext cx="6751443" cy="455739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ea typeface="Calibri"/>
                <a:cs typeface="Calibri"/>
              </a:rPr>
              <a:t>Job Title Selection: </a:t>
            </a:r>
            <a:r>
              <a:rPr lang="en-US" sz="2400">
                <a:ea typeface="Calibri"/>
                <a:cs typeface="Calibri"/>
              </a:rPr>
              <a:t>Students are recommended to pursue common and high-paying job titles to optimize their career.</a:t>
            </a:r>
            <a:endParaRPr lang="en-US" sz="240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>
              <a:ea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>
                <a:ea typeface="Calibri"/>
                <a:cs typeface="Calibri"/>
              </a:rPr>
              <a:t>Influential Factors: </a:t>
            </a:r>
            <a:r>
              <a:rPr lang="en-US" sz="2400">
                <a:ea typeface="Calibri"/>
                <a:cs typeface="Calibri"/>
              </a:rPr>
              <a:t>The main factors that have influence on compensation are company location, company size, and experience level.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>
              <a:ea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>
                <a:ea typeface="Calibri"/>
                <a:cs typeface="Calibri"/>
              </a:rPr>
              <a:t>Salary Trends:</a:t>
            </a:r>
            <a:r>
              <a:rPr lang="en-US" sz="2400">
                <a:ea typeface="Calibri"/>
                <a:cs typeface="Calibri"/>
              </a:rPr>
              <a:t> For 2024, our predictive model suggests that there could be an overall increase in salary trends in data science job titles such as Research Scientist and Applied</a:t>
            </a:r>
            <a:r>
              <a:rPr lang="en-US" sz="2400">
                <a:ea typeface="+mn-lt"/>
                <a:cs typeface="+mn-lt"/>
              </a:rPr>
              <a:t> Machine Learning Scientist</a:t>
            </a:r>
            <a:r>
              <a:rPr lang="en-US" sz="2400">
                <a:ea typeface="+mn-lt"/>
                <a:cs typeface="Calibri"/>
              </a:rPr>
              <a:t>.</a:t>
            </a:r>
            <a:r>
              <a:rPr lang="en-US" sz="2400">
                <a:ea typeface="Calibri"/>
                <a:cs typeface="Calibri"/>
              </a:rPr>
              <a:t> It is important to note that certain job titles might experience downward trends or no change at all.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E3BE-C8A5-B209-E262-EEF9874B6AA9}"/>
              </a:ext>
            </a:extLst>
          </p:cNvPr>
          <p:cNvSpPr txBox="1"/>
          <p:nvPr/>
        </p:nvSpPr>
        <p:spPr>
          <a:xfrm>
            <a:off x="566057" y="405580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ea typeface="Calibri"/>
                <a:cs typeface="Calibri"/>
              </a:rPr>
              <a:t>CONCLUSION</a:t>
            </a:r>
          </a:p>
        </p:txBody>
      </p:sp>
      <p:pic>
        <p:nvPicPr>
          <p:cNvPr id="8" name="Picture 7" descr="Conclusion Icon Images – Browse 272,093 Stock Photos, Vectors, and Video |  Adobe Stock">
            <a:extLst>
              <a:ext uri="{FF2B5EF4-FFF2-40B4-BE49-F238E27FC236}">
                <a16:creationId xmlns:a16="http://schemas.microsoft.com/office/drawing/2014/main" id="{E05EF126-42AB-693C-2F3D-1FFF288B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324" y="1734594"/>
            <a:ext cx="4153420" cy="41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Thank you Vectors &amp; Illustrations for Free Download | Freepik">
            <a:extLst>
              <a:ext uri="{FF2B5EF4-FFF2-40B4-BE49-F238E27FC236}">
                <a16:creationId xmlns:a16="http://schemas.microsoft.com/office/drawing/2014/main" id="{677F88A1-54C6-3540-8C64-A19F93B0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51" b="4779"/>
          <a:stretch/>
        </p:blipFill>
        <p:spPr>
          <a:xfrm>
            <a:off x="2052503" y="1426959"/>
            <a:ext cx="8271369" cy="4644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129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6B3683-2E1F-5BE4-2A81-1C7AFF3C909D}"/>
              </a:ext>
            </a:extLst>
          </p:cNvPr>
          <p:cNvSpPr txBox="1"/>
          <p:nvPr/>
        </p:nvSpPr>
        <p:spPr>
          <a:xfrm>
            <a:off x="730075" y="1242925"/>
            <a:ext cx="10640594" cy="2195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Font typeface="Wingdings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Encompasses 11 key columns capturing multifaceted aspects of job compensation within the realm of data science, covering a wide range of experience levels and job titles.</a:t>
            </a:r>
          </a:p>
          <a:p>
            <a:pPr>
              <a:spcBef>
                <a:spcPts val="1000"/>
              </a:spcBef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Wingdings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The dataset includes information such as: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EC05A-C7F2-569B-5B6B-0456967D53FA}"/>
              </a:ext>
            </a:extLst>
          </p:cNvPr>
          <p:cNvSpPr txBox="1"/>
          <p:nvPr/>
        </p:nvSpPr>
        <p:spPr>
          <a:xfrm>
            <a:off x="1234467" y="3069655"/>
            <a:ext cx="6370320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000"/>
              </a:spcBef>
            </a:pPr>
            <a:endParaRPr lang="en-US" sz="2000">
              <a:cs typeface="Calibri"/>
            </a:endParaRP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work year</a:t>
            </a: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experience level and type</a:t>
            </a: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salary amount</a:t>
            </a: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employee residence country</a:t>
            </a: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remote work ratio</a:t>
            </a:r>
          </a:p>
          <a:p>
            <a:pPr marL="342900" indent="-342900" algn="just">
              <a:spcBef>
                <a:spcPts val="1000"/>
              </a:spcBef>
              <a:buFont typeface="Wingdings"/>
              <a:buChar char="ü"/>
            </a:pPr>
            <a:r>
              <a:rPr lang="en-US" sz="2000">
                <a:cs typeface="Biome"/>
              </a:rPr>
              <a:t>company location and size</a:t>
            </a:r>
            <a:endParaRPr lang="en-US" sz="2000">
              <a:cs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D20E63-462A-415E-36FC-F237E038664A}"/>
              </a:ext>
            </a:extLst>
          </p:cNvPr>
          <p:cNvCxnSpPr/>
          <p:nvPr/>
        </p:nvCxnSpPr>
        <p:spPr>
          <a:xfrm flipV="1">
            <a:off x="-98386" y="981214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Premium Vector | Salary vector concept male worker and female looking at  his salary while standing with big calendar">
            <a:extLst>
              <a:ext uri="{FF2B5EF4-FFF2-40B4-BE49-F238E27FC236}">
                <a16:creationId xmlns:a16="http://schemas.microsoft.com/office/drawing/2014/main" id="{FE001D67-03C0-C587-32A8-1731A790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478" y="1991506"/>
            <a:ext cx="4516227" cy="4545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96DD-87ED-34CC-AB19-3F159372138E}"/>
              </a:ext>
            </a:extLst>
          </p:cNvPr>
          <p:cNvSpPr txBox="1"/>
          <p:nvPr/>
        </p:nvSpPr>
        <p:spPr>
          <a:xfrm>
            <a:off x="0" y="196963"/>
            <a:ext cx="121981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DATASET: DATA SCIENCE JOB SALARIES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16EA5-021B-E80E-9DC7-4FE262462E30}"/>
              </a:ext>
            </a:extLst>
          </p:cNvPr>
          <p:cNvSpPr txBox="1"/>
          <p:nvPr/>
        </p:nvSpPr>
        <p:spPr>
          <a:xfrm>
            <a:off x="458295" y="6353260"/>
            <a:ext cx="63703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Source: </a:t>
            </a:r>
            <a:r>
              <a:rPr lang="en-US" sz="1400" u="sng">
                <a:solidFill>
                  <a:srgbClr val="0563C1"/>
                </a:solidFill>
                <a:cs typeface="Segoe UI"/>
                <a:hlinkClick r:id="rId3"/>
              </a:rPr>
              <a:t>https://www.kaggle.com/datasets/arnabchaki/data-science-salaries-2023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4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9C8DBE-2BC9-1671-229E-68D12146E877}"/>
              </a:ext>
            </a:extLst>
          </p:cNvPr>
          <p:cNvSpPr txBox="1"/>
          <p:nvPr/>
        </p:nvSpPr>
        <p:spPr>
          <a:xfrm>
            <a:off x="0" y="196963"/>
            <a:ext cx="121981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WHY THIS DATASET ?</a:t>
            </a:r>
          </a:p>
        </p:txBody>
      </p:sp>
      <p:pic>
        <p:nvPicPr>
          <p:cNvPr id="3" name="Picture 2" descr="Light bulb on yellow background with sketched light beams and cord">
            <a:extLst>
              <a:ext uri="{FF2B5EF4-FFF2-40B4-BE49-F238E27FC236}">
                <a16:creationId xmlns:a16="http://schemas.microsoft.com/office/drawing/2014/main" id="{A09D244B-83AD-5DDA-50B1-065C43EE2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8500" r="-1" b="-1"/>
          <a:stretch/>
        </p:blipFill>
        <p:spPr>
          <a:xfrm>
            <a:off x="7870591" y="2718304"/>
            <a:ext cx="3955321" cy="394273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B3683-2E1F-5BE4-2A81-1C7AFF3C909D}"/>
              </a:ext>
            </a:extLst>
          </p:cNvPr>
          <p:cNvSpPr txBox="1"/>
          <p:nvPr/>
        </p:nvSpPr>
        <p:spPr>
          <a:xfrm>
            <a:off x="755956" y="1498430"/>
            <a:ext cx="105728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Calibri"/>
              </a:rPr>
              <a:t>Aligns with our data science and analytics career goals, providing real and valuable insights tailored to our field.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114E07-ACD9-8C67-68BA-2109B9D4B034}"/>
              </a:ext>
            </a:extLst>
          </p:cNvPr>
          <p:cNvCxnSpPr/>
          <p:nvPr/>
        </p:nvCxnSpPr>
        <p:spPr>
          <a:xfrm flipV="1">
            <a:off x="-88490" y="1010902"/>
            <a:ext cx="12663947" cy="73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B0509E-66B0-A3F2-03A2-93BCE8DF9888}"/>
              </a:ext>
            </a:extLst>
          </p:cNvPr>
          <p:cNvSpPr txBox="1"/>
          <p:nvPr/>
        </p:nvSpPr>
        <p:spPr>
          <a:xfrm>
            <a:off x="755956" y="2912961"/>
            <a:ext cx="760555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Biome"/>
              </a:rPr>
              <a:t>Quality data sourced from </a:t>
            </a:r>
            <a:r>
              <a:rPr lang="en-US" sz="2400">
                <a:cs typeface="Calibri"/>
                <a:hlinkClick r:id="rId3"/>
              </a:rPr>
              <a:t>aijobs.net</a:t>
            </a:r>
            <a:r>
              <a:rPr lang="en-US" sz="2400">
                <a:cs typeface="Biome"/>
              </a:rPr>
              <a:t>, a reputable platform specializing in AI, Machine Learning, and Data Science jobs.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2400">
              <a:cs typeface="Biome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Calibri" panose="020F0502020204030204" pitchFamily="34" charset="0"/>
              </a:rPr>
              <a:t>Enhances our proficiency in Python, statistics, data handling, analysis, and visualization skills.</a:t>
            </a:r>
          </a:p>
        </p:txBody>
      </p:sp>
    </p:spTree>
    <p:extLst>
      <p:ext uri="{BB962C8B-B14F-4D97-AF65-F5344CB8AC3E}">
        <p14:creationId xmlns:p14="http://schemas.microsoft.com/office/powerpoint/2010/main" val="22997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blem statement Vectors &amp; Illustrations for Free Download | Freepik">
            <a:extLst>
              <a:ext uri="{FF2B5EF4-FFF2-40B4-BE49-F238E27FC236}">
                <a16:creationId xmlns:a16="http://schemas.microsoft.com/office/drawing/2014/main" id="{F841957F-9AD9-25A3-7FED-A5636C3F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74" y="1049594"/>
            <a:ext cx="5508522" cy="5508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566057" y="356418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ea typeface="+mn-lt"/>
                <a:cs typeface="+mn-lt"/>
              </a:rPr>
              <a:t>PROBLEM STATEMENT &amp; OBJECTIVE</a:t>
            </a:r>
            <a:endParaRPr lang="en-US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57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6B3683-2E1F-5BE4-2A81-1C7AFF3C909D}"/>
              </a:ext>
            </a:extLst>
          </p:cNvPr>
          <p:cNvSpPr txBox="1"/>
          <p:nvPr/>
        </p:nvSpPr>
        <p:spPr>
          <a:xfrm>
            <a:off x="783413" y="583701"/>
            <a:ext cx="10510474" cy="2600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800" b="1" u="sng">
                <a:cs typeface="Calibri"/>
              </a:rPr>
              <a:t>PROBLEM STATEMENT : </a:t>
            </a:r>
            <a:endParaRPr lang="en-US" sz="2800" u="sng"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2400">
                <a:cs typeface="Calibri"/>
              </a:rPr>
              <a:t>The Data Science industry is vast and has several factors affecting its entirety. </a:t>
            </a:r>
          </a:p>
          <a:p>
            <a:pPr>
              <a:spcBef>
                <a:spcPts val="1000"/>
              </a:spcBef>
            </a:pPr>
            <a:r>
              <a:rPr lang="en-US" sz="2400">
                <a:cs typeface="Calibri"/>
              </a:rPr>
              <a:t>In this project, we would be determining the key elements that influence the variation in salaries for professionals in the data science and related fields in 2023.</a:t>
            </a:r>
          </a:p>
          <a:p>
            <a:pPr>
              <a:spcBef>
                <a:spcPts val="1000"/>
              </a:spcBef>
            </a:pPr>
            <a:r>
              <a:rPr lang="en-US" sz="2400">
                <a:cs typeface="Calibri"/>
              </a:rPr>
              <a:t>Also, can we predict or analyze salary trends based on these attributes for 2024?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FDA43-BA8C-B569-F8A0-5D56CB8E8B2C}"/>
              </a:ext>
            </a:extLst>
          </p:cNvPr>
          <p:cNvSpPr txBox="1"/>
          <p:nvPr/>
        </p:nvSpPr>
        <p:spPr>
          <a:xfrm>
            <a:off x="783413" y="3744244"/>
            <a:ext cx="7797880" cy="16055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§"/>
            </a:pPr>
            <a:r>
              <a:rPr lang="en-US" sz="2800" b="1" u="sng">
                <a:cs typeface="Arial"/>
              </a:rPr>
              <a:t>OBJECTIVE :</a:t>
            </a:r>
            <a:endParaRPr lang="en-US" sz="2800" b="1" u="sng"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2400">
                <a:cs typeface="Arial"/>
              </a:rPr>
              <a:t>The project will provide actionable recommendations, empowering us to make informed career decisions.</a:t>
            </a:r>
            <a:endParaRPr lang="en-US" sz="2400">
              <a:cs typeface="Calibri"/>
            </a:endParaRPr>
          </a:p>
        </p:txBody>
      </p:sp>
      <p:pic>
        <p:nvPicPr>
          <p:cNvPr id="1026" name="Picture 2" descr="Objective Generic Outline Color icon">
            <a:extLst>
              <a:ext uri="{FF2B5EF4-FFF2-40B4-BE49-F238E27FC236}">
                <a16:creationId xmlns:a16="http://schemas.microsoft.com/office/drawing/2014/main" id="{73BE914E-6C38-A6A6-1EB6-A91446D0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924" y="3324300"/>
            <a:ext cx="3077948" cy="30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7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91531-5ADE-5664-46AC-8DA513A0B19A}"/>
              </a:ext>
            </a:extLst>
          </p:cNvPr>
          <p:cNvSpPr txBox="1"/>
          <p:nvPr/>
        </p:nvSpPr>
        <p:spPr>
          <a:xfrm>
            <a:off x="566057" y="405580"/>
            <a:ext cx="11098687" cy="76944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latin typeface="Calibri"/>
                <a:cs typeface="Calibri"/>
              </a:rPr>
              <a:t>DATA READING</a:t>
            </a:r>
          </a:p>
        </p:txBody>
      </p:sp>
      <p:pic>
        <p:nvPicPr>
          <p:cNvPr id="7" name="Picture 6" descr="The Data Privacy Group | Data Protection Services For Your Business">
            <a:extLst>
              <a:ext uri="{FF2B5EF4-FFF2-40B4-BE49-F238E27FC236}">
                <a16:creationId xmlns:a16="http://schemas.microsoft.com/office/drawing/2014/main" id="{53A335D9-C996-DD48-9FB9-EF7A401B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38" y="1785109"/>
            <a:ext cx="4377812" cy="4083459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374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C009BAD-C78B-E74D-BDF1-0AECCF540425}">
  <we:reference id="b0430364-2ab6-47cd-907e-f8b72239b204" version="3.19.222.0" store="EXCatalog" storeType="EXCatalog"/>
  <we:alternateReferences>
    <we:reference id="WA200000729" version="3.19.222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Trendiest Job Title: Which is the trendiest job title by country?</vt:lpstr>
      <vt:lpstr>Lucrative Job Title: Which is the most lucrative job title by country?</vt:lpstr>
      <vt:lpstr>PowerPoint Presentation</vt:lpstr>
      <vt:lpstr>Demographic Pay Gaps: Are there any pay gaps related to  most common job title in the world? </vt:lpstr>
      <vt:lpstr>Impact of remote_ratio column: Does work modality have any significant impact on salaries?</vt:lpstr>
      <vt:lpstr>Highest paid remote_ratio entry level positions: Which are the highest paid entry level jobs in US in 2023 as per work modality? </vt:lpstr>
      <vt:lpstr>PowerPoint Presentation</vt:lpstr>
      <vt:lpstr>Impact of experience and remote_ratio: Did experience levels play a role in salary trends as per different work modes?</vt:lpstr>
      <vt:lpstr>Salary variation based on company size: Do salaries vary by company size (small, medium, and large)?</vt:lpstr>
      <vt:lpstr>Salary variation based on company size: How is salary distributed across companies based on their sizes?</vt:lpstr>
      <vt:lpstr>Employment types and experience: What sizes of companies are attracting most of the data science-related jobs? Is there any relationship between company size and experience level? </vt:lpstr>
      <vt:lpstr>Employment types and experience: Do employment types have a dependency on experience?</vt:lpstr>
      <vt:lpstr>Employment types and experience: Do employment types have a dependency on experience?</vt:lpstr>
      <vt:lpstr>Finding correlation between numerical values of the dataset</vt:lpstr>
      <vt:lpstr>Compensation trends: Are organizations staying up-to-date with the compensation trends in the industry? </vt:lpstr>
      <vt:lpstr>PowerPoint Presentation</vt:lpstr>
      <vt:lpstr>Salary trends over the years: Can we identify trends in salaries over time, such as year-over-year growth or fluctuations?</vt:lpstr>
      <vt:lpstr>Salary trends over the years: What does the salary trend for Data Analysts look like over the years? </vt:lpstr>
      <vt:lpstr>Salary trends over the years: What does the salary trend for BI (Data) Analyst look like over the years?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Ananyaa Shahi</dc:creator>
  <cp:revision>1</cp:revision>
  <dcterms:created xsi:type="dcterms:W3CDTF">2023-11-21T20:38:35Z</dcterms:created>
  <dcterms:modified xsi:type="dcterms:W3CDTF">2023-12-05T23:30:44Z</dcterms:modified>
</cp:coreProperties>
</file>